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306" r:id="rId11"/>
    <p:sldId id="298" r:id="rId12"/>
    <p:sldId id="299" r:id="rId13"/>
    <p:sldId id="300" r:id="rId14"/>
    <p:sldId id="307" r:id="rId15"/>
    <p:sldId id="305" r:id="rId16"/>
    <p:sldId id="308" r:id="rId17"/>
    <p:sldId id="309" r:id="rId18"/>
    <p:sldId id="321" r:id="rId19"/>
    <p:sldId id="314" r:id="rId20"/>
    <p:sldId id="315" r:id="rId21"/>
    <p:sldId id="320" r:id="rId22"/>
    <p:sldId id="318" r:id="rId23"/>
    <p:sldId id="319" r:id="rId24"/>
    <p:sldId id="303" r:id="rId25"/>
    <p:sldId id="257" r:id="rId26"/>
    <p:sldId id="258" r:id="rId27"/>
    <p:sldId id="259" r:id="rId28"/>
    <p:sldId id="260" r:id="rId29"/>
    <p:sldId id="261" r:id="rId30"/>
    <p:sldId id="263" r:id="rId31"/>
    <p:sldId id="264" r:id="rId32"/>
    <p:sldId id="265" r:id="rId33"/>
    <p:sldId id="267" r:id="rId34"/>
    <p:sldId id="266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6" r:id="rId43"/>
    <p:sldId id="277" r:id="rId44"/>
    <p:sldId id="275" r:id="rId45"/>
    <p:sldId id="278" r:id="rId46"/>
    <p:sldId id="312" r:id="rId47"/>
    <p:sldId id="313" r:id="rId48"/>
    <p:sldId id="282" r:id="rId49"/>
    <p:sldId id="283" r:id="rId50"/>
    <p:sldId id="284" r:id="rId51"/>
    <p:sldId id="285" r:id="rId52"/>
    <p:sldId id="289" r:id="rId53"/>
    <p:sldId id="310" r:id="rId54"/>
    <p:sldId id="311" r:id="rId55"/>
    <p:sldId id="287" r:id="rId56"/>
    <p:sldId id="288" r:id="rId57"/>
    <p:sldId id="316" r:id="rId58"/>
    <p:sldId id="317" r:id="rId59"/>
    <p:sldId id="304" r:id="rId60"/>
  </p:sldIdLst>
  <p:sldSz cx="12192000" cy="6858000"/>
  <p:notesSz cx="7099300" cy="9385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60089"/>
    <a:srgbClr val="1A0016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43410-3E05-4503-97AC-7D930D5CEB95}" v="12" dt="2025-05-10T22:58:29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Plaisted" userId="206c54b960540b17" providerId="LiveId" clId="{76A2A273-04EE-4004-A2B3-33C154B66D6F}"/>
    <pc:docChg chg="custSel modSld">
      <pc:chgData name="Lucas Plaisted" userId="206c54b960540b17" providerId="LiveId" clId="{76A2A273-04EE-4004-A2B3-33C154B66D6F}" dt="2025-05-03T21:19:22.265" v="26" actId="20577"/>
      <pc:docMkLst>
        <pc:docMk/>
      </pc:docMkLst>
      <pc:sldChg chg="modSp mod">
        <pc:chgData name="Lucas Plaisted" userId="206c54b960540b17" providerId="LiveId" clId="{76A2A273-04EE-4004-A2B3-33C154B66D6F}" dt="2025-05-03T21:19:22.265" v="26" actId="20577"/>
        <pc:sldMkLst>
          <pc:docMk/>
          <pc:sldMk cId="636283808" sldId="310"/>
        </pc:sldMkLst>
        <pc:spChg chg="mod">
          <ac:chgData name="Lucas Plaisted" userId="206c54b960540b17" providerId="LiveId" clId="{76A2A273-04EE-4004-A2B3-33C154B66D6F}" dt="2025-05-03T21:19:22.265" v="26" actId="20577"/>
          <ac:spMkLst>
            <pc:docMk/>
            <pc:sldMk cId="636283808" sldId="310"/>
            <ac:spMk id="3" creationId="{8F318FA0-943C-F378-7AA7-BCEC0FCF65E8}"/>
          </ac:spMkLst>
        </pc:spChg>
      </pc:sldChg>
    </pc:docChg>
  </pc:docChgLst>
  <pc:docChgLst>
    <pc:chgData name="Daniel Plaisted" userId="8a7fb4a4b32fb2c9" providerId="LiveId" clId="{18C8DE52-A8CC-441C-9FCF-3D134A32C882}"/>
    <pc:docChg chg="undo custSel addSld modSld sldOrd modNotesMaster">
      <pc:chgData name="Daniel Plaisted" userId="8a7fb4a4b32fb2c9" providerId="LiveId" clId="{18C8DE52-A8CC-441C-9FCF-3D134A32C882}" dt="2025-05-01T00:05:17.500" v="279" actId="478"/>
      <pc:docMkLst>
        <pc:docMk/>
      </pc:docMkLst>
      <pc:sldChg chg="modSp mod">
        <pc:chgData name="Daniel Plaisted" userId="8a7fb4a4b32fb2c9" providerId="LiveId" clId="{18C8DE52-A8CC-441C-9FCF-3D134A32C882}" dt="2025-03-29T20:57:50.388" v="7" actId="403"/>
        <pc:sldMkLst>
          <pc:docMk/>
          <pc:sldMk cId="3875747207" sldId="258"/>
        </pc:sldMkLst>
        <pc:spChg chg="mod">
          <ac:chgData name="Daniel Plaisted" userId="8a7fb4a4b32fb2c9" providerId="LiveId" clId="{18C8DE52-A8CC-441C-9FCF-3D134A32C882}" dt="2025-03-29T20:57:50.388" v="7" actId="403"/>
          <ac:spMkLst>
            <pc:docMk/>
            <pc:sldMk cId="3875747207" sldId="258"/>
            <ac:spMk id="3" creationId="{A3CF0CAE-0917-A859-8BE0-BC99ACA697E9}"/>
          </ac:spMkLst>
        </pc:spChg>
      </pc:sldChg>
      <pc:sldChg chg="modSp mod">
        <pc:chgData name="Daniel Plaisted" userId="8a7fb4a4b32fb2c9" providerId="LiveId" clId="{18C8DE52-A8CC-441C-9FCF-3D134A32C882}" dt="2025-03-29T21:23:59.760" v="147" actId="1036"/>
        <pc:sldMkLst>
          <pc:docMk/>
          <pc:sldMk cId="1476202488" sldId="260"/>
        </pc:sldMkLst>
        <pc:picChg chg="mod">
          <ac:chgData name="Daniel Plaisted" userId="8a7fb4a4b32fb2c9" providerId="LiveId" clId="{18C8DE52-A8CC-441C-9FCF-3D134A32C882}" dt="2025-03-29T21:23:59.760" v="147" actId="1036"/>
          <ac:picMkLst>
            <pc:docMk/>
            <pc:sldMk cId="1476202488" sldId="260"/>
            <ac:picMk id="15" creationId="{DD593190-E8F2-46A1-731E-0DFBBA9B4579}"/>
          </ac:picMkLst>
        </pc:picChg>
      </pc:sldChg>
      <pc:sldChg chg="mod ord modShow">
        <pc:chgData name="Daniel Plaisted" userId="8a7fb4a4b32fb2c9" providerId="LiveId" clId="{18C8DE52-A8CC-441C-9FCF-3D134A32C882}" dt="2025-03-30T03:14:06.356" v="255"/>
        <pc:sldMkLst>
          <pc:docMk/>
          <pc:sldMk cId="3803184190" sldId="262"/>
        </pc:sldMkLst>
      </pc:sldChg>
      <pc:sldChg chg="modSp mod">
        <pc:chgData name="Daniel Plaisted" userId="8a7fb4a4b32fb2c9" providerId="LiveId" clId="{18C8DE52-A8CC-441C-9FCF-3D134A32C882}" dt="2025-03-29T20:59:45.970" v="10" actId="113"/>
        <pc:sldMkLst>
          <pc:docMk/>
          <pc:sldMk cId="3871556341" sldId="269"/>
        </pc:sldMkLst>
        <pc:spChg chg="mod">
          <ac:chgData name="Daniel Plaisted" userId="8a7fb4a4b32fb2c9" providerId="LiveId" clId="{18C8DE52-A8CC-441C-9FCF-3D134A32C882}" dt="2025-03-29T20:59:45.970" v="10" actId="113"/>
          <ac:spMkLst>
            <pc:docMk/>
            <pc:sldMk cId="3871556341" sldId="269"/>
            <ac:spMk id="11" creationId="{8CB72459-377A-F887-F9F7-ED42760C9A87}"/>
          </ac:spMkLst>
        </pc:spChg>
      </pc:sldChg>
      <pc:sldChg chg="modSp mod">
        <pc:chgData name="Daniel Plaisted" userId="8a7fb4a4b32fb2c9" providerId="LiveId" clId="{18C8DE52-A8CC-441C-9FCF-3D134A32C882}" dt="2025-03-29T21:17:35.004" v="146" actId="20577"/>
        <pc:sldMkLst>
          <pc:docMk/>
          <pc:sldMk cId="262386275" sldId="285"/>
        </pc:sldMkLst>
        <pc:spChg chg="mod">
          <ac:chgData name="Daniel Plaisted" userId="8a7fb4a4b32fb2c9" providerId="LiveId" clId="{18C8DE52-A8CC-441C-9FCF-3D134A32C882}" dt="2025-03-29T21:17:35.004" v="146" actId="20577"/>
          <ac:spMkLst>
            <pc:docMk/>
            <pc:sldMk cId="262386275" sldId="285"/>
            <ac:spMk id="3" creationId="{228BC062-E8C9-0B90-AEAF-2ED843913549}"/>
          </ac:spMkLst>
        </pc:spChg>
      </pc:sldChg>
      <pc:sldChg chg="mod ord modShow">
        <pc:chgData name="Daniel Plaisted" userId="8a7fb4a4b32fb2c9" providerId="LiveId" clId="{18C8DE52-A8CC-441C-9FCF-3D134A32C882}" dt="2025-03-30T03:11:13.596" v="185"/>
        <pc:sldMkLst>
          <pc:docMk/>
          <pc:sldMk cId="154380145" sldId="302"/>
        </pc:sldMkLst>
      </pc:sldChg>
      <pc:sldChg chg="modSp add mod ord">
        <pc:chgData name="Daniel Plaisted" userId="8a7fb4a4b32fb2c9" providerId="LiveId" clId="{18C8DE52-A8CC-441C-9FCF-3D134A32C882}" dt="2025-03-30T03:05:41.730" v="167" actId="20577"/>
        <pc:sldMkLst>
          <pc:docMk/>
          <pc:sldMk cId="1636227099" sldId="303"/>
        </pc:sldMkLst>
        <pc:spChg chg="mod">
          <ac:chgData name="Daniel Plaisted" userId="8a7fb4a4b32fb2c9" providerId="LiveId" clId="{18C8DE52-A8CC-441C-9FCF-3D134A32C882}" dt="2025-03-30T03:05:41.730" v="167" actId="20577"/>
          <ac:spMkLst>
            <pc:docMk/>
            <pc:sldMk cId="1636227099" sldId="303"/>
            <ac:spMk id="10" creationId="{AB4C36DD-B1FB-D21E-3522-FA3E824AE2F6}"/>
          </ac:spMkLst>
        </pc:spChg>
      </pc:sldChg>
      <pc:sldChg chg="add">
        <pc:chgData name="Daniel Plaisted" userId="8a7fb4a4b32fb2c9" providerId="LiveId" clId="{18C8DE52-A8CC-441C-9FCF-3D134A32C882}" dt="2025-03-30T03:05:22.022" v="148" actId="2890"/>
        <pc:sldMkLst>
          <pc:docMk/>
          <pc:sldMk cId="1805355637" sldId="304"/>
        </pc:sldMkLst>
      </pc:sldChg>
      <pc:sldChg chg="addSp delSp modSp add mod">
        <pc:chgData name="Daniel Plaisted" userId="8a7fb4a4b32fb2c9" providerId="LiveId" clId="{18C8DE52-A8CC-441C-9FCF-3D134A32C882}" dt="2025-03-30T03:09:30.170" v="182" actId="1076"/>
        <pc:sldMkLst>
          <pc:docMk/>
          <pc:sldMk cId="256158154" sldId="305"/>
        </pc:sldMkLst>
        <pc:picChg chg="add mod modCrop">
          <ac:chgData name="Daniel Plaisted" userId="8a7fb4a4b32fb2c9" providerId="LiveId" clId="{18C8DE52-A8CC-441C-9FCF-3D134A32C882}" dt="2025-03-30T03:09:30.170" v="182" actId="1076"/>
          <ac:picMkLst>
            <pc:docMk/>
            <pc:sldMk cId="256158154" sldId="305"/>
            <ac:picMk id="7" creationId="{A8D69797-364D-7FAE-87E0-006A7BFD4418}"/>
          </ac:picMkLst>
        </pc:picChg>
      </pc:sldChg>
      <pc:sldChg chg="addSp delSp modSp add mod chgLayout">
        <pc:chgData name="Daniel Plaisted" userId="8a7fb4a4b32fb2c9" providerId="LiveId" clId="{18C8DE52-A8CC-441C-9FCF-3D134A32C882}" dt="2025-04-29T12:42:16.386" v="276" actId="1035"/>
        <pc:sldMkLst>
          <pc:docMk/>
          <pc:sldMk cId="1394932935" sldId="306"/>
        </pc:sldMkLst>
        <pc:spChg chg="mod ord">
          <ac:chgData name="Daniel Plaisted" userId="8a7fb4a4b32fb2c9" providerId="LiveId" clId="{18C8DE52-A8CC-441C-9FCF-3D134A32C882}" dt="2025-03-30T03:12:57.322" v="202" actId="20577"/>
          <ac:spMkLst>
            <pc:docMk/>
            <pc:sldMk cId="1394932935" sldId="306"/>
            <ac:spMk id="2" creationId="{DDA822CE-90BE-6A44-80AC-5A229D046DFF}"/>
          </ac:spMkLst>
        </pc:spChg>
      </pc:sldChg>
      <pc:sldChg chg="addSp delSp modSp add mod">
        <pc:chgData name="Daniel Plaisted" userId="8a7fb4a4b32fb2c9" providerId="LiveId" clId="{18C8DE52-A8CC-441C-9FCF-3D134A32C882}" dt="2025-03-30T03:16:10.443" v="275" actId="14100"/>
        <pc:sldMkLst>
          <pc:docMk/>
          <pc:sldMk cId="2767800376" sldId="307"/>
        </pc:sldMkLst>
        <pc:picChg chg="add mod modCrop">
          <ac:chgData name="Daniel Plaisted" userId="8a7fb4a4b32fb2c9" providerId="LiveId" clId="{18C8DE52-A8CC-441C-9FCF-3D134A32C882}" dt="2025-03-30T03:16:10.443" v="275" actId="14100"/>
          <ac:picMkLst>
            <pc:docMk/>
            <pc:sldMk cId="2767800376" sldId="307"/>
            <ac:picMk id="9" creationId="{24B0A334-B831-5C62-4783-1598E05AEE6E}"/>
          </ac:picMkLst>
        </pc:picChg>
      </pc:sldChg>
      <pc:sldChg chg="addSp delSp modSp mod">
        <pc:chgData name="Daniel Plaisted" userId="8a7fb4a4b32fb2c9" providerId="LiveId" clId="{18C8DE52-A8CC-441C-9FCF-3D134A32C882}" dt="2025-05-01T00:05:17.500" v="279" actId="478"/>
        <pc:sldMkLst>
          <pc:docMk/>
          <pc:sldMk cId="1708410734" sldId="311"/>
        </pc:sldMkLst>
      </pc:sldChg>
    </pc:docChg>
  </pc:docChgLst>
  <pc:docChgLst>
    <pc:chgData name="Lucas Plaisted" userId="206c54b960540b17" providerId="LiveId" clId="{8C543410-3E05-4503-97AC-7D930D5CEB95}"/>
    <pc:docChg chg="undo redo custSel addSld delSld modSld sldOrd">
      <pc:chgData name="Lucas Plaisted" userId="206c54b960540b17" providerId="LiveId" clId="{8C543410-3E05-4503-97AC-7D930D5CEB95}" dt="2025-05-10T22:58:29.100" v="3580" actId="732"/>
      <pc:docMkLst>
        <pc:docMk/>
      </pc:docMkLst>
      <pc:sldChg chg="del mod modShow">
        <pc:chgData name="Lucas Plaisted" userId="206c54b960540b17" providerId="LiveId" clId="{8C543410-3E05-4503-97AC-7D930D5CEB95}" dt="2025-05-03T20:26:00.094" v="3310" actId="47"/>
        <pc:sldMkLst>
          <pc:docMk/>
          <pc:sldMk cId="2398527943" sldId="280"/>
        </pc:sldMkLst>
      </pc:sldChg>
      <pc:sldChg chg="del mod modShow">
        <pc:chgData name="Lucas Plaisted" userId="206c54b960540b17" providerId="LiveId" clId="{8C543410-3E05-4503-97AC-7D930D5CEB95}" dt="2025-05-03T20:26:00.094" v="3310" actId="47"/>
        <pc:sldMkLst>
          <pc:docMk/>
          <pc:sldMk cId="485979088" sldId="281"/>
        </pc:sldMkLst>
      </pc:sldChg>
      <pc:sldChg chg="modSp mod">
        <pc:chgData name="Lucas Plaisted" userId="206c54b960540b17" providerId="LiveId" clId="{8C543410-3E05-4503-97AC-7D930D5CEB95}" dt="2025-05-04T10:58:23.480" v="3568" actId="1036"/>
        <pc:sldMkLst>
          <pc:docMk/>
          <pc:sldMk cId="4237529892" sldId="284"/>
        </pc:sldMkLst>
        <pc:spChg chg="mod">
          <ac:chgData name="Lucas Plaisted" userId="206c54b960540b17" providerId="LiveId" clId="{8C543410-3E05-4503-97AC-7D930D5CEB95}" dt="2025-05-04T10:58:23.480" v="3568" actId="1036"/>
          <ac:spMkLst>
            <pc:docMk/>
            <pc:sldMk cId="4237529892" sldId="284"/>
            <ac:spMk id="14" creationId="{1C8F817F-2A49-A722-C597-7B6CC26932AA}"/>
          </ac:spMkLst>
        </pc:spChg>
      </pc:sldChg>
      <pc:sldChg chg="modSp mod">
        <pc:chgData name="Lucas Plaisted" userId="206c54b960540b17" providerId="LiveId" clId="{8C543410-3E05-4503-97AC-7D930D5CEB95}" dt="2025-05-02T10:49:33.432" v="2069" actId="20577"/>
        <pc:sldMkLst>
          <pc:docMk/>
          <pc:sldMk cId="2486279200" sldId="287"/>
        </pc:sldMkLst>
        <pc:spChg chg="mod">
          <ac:chgData name="Lucas Plaisted" userId="206c54b960540b17" providerId="LiveId" clId="{8C543410-3E05-4503-97AC-7D930D5CEB95}" dt="2025-05-02T10:49:33.432" v="2069" actId="20577"/>
          <ac:spMkLst>
            <pc:docMk/>
            <pc:sldMk cId="2486279200" sldId="287"/>
            <ac:spMk id="3" creationId="{5E32F0A5-3EA4-5D5D-4613-24B50F55F94B}"/>
          </ac:spMkLst>
        </pc:spChg>
      </pc:sldChg>
      <pc:sldChg chg="modSp mod">
        <pc:chgData name="Lucas Plaisted" userId="206c54b960540b17" providerId="LiveId" clId="{8C543410-3E05-4503-97AC-7D930D5CEB95}" dt="2025-05-02T00:47:05.932" v="1711" actId="20577"/>
        <pc:sldMkLst>
          <pc:docMk/>
          <pc:sldMk cId="3818783162" sldId="288"/>
        </pc:sldMkLst>
        <pc:spChg chg="mod">
          <ac:chgData name="Lucas Plaisted" userId="206c54b960540b17" providerId="LiveId" clId="{8C543410-3E05-4503-97AC-7D930D5CEB95}" dt="2025-05-02T00:47:05.932" v="1711" actId="20577"/>
          <ac:spMkLst>
            <pc:docMk/>
            <pc:sldMk cId="3818783162" sldId="288"/>
            <ac:spMk id="6" creationId="{2E19C193-3835-7B9B-CD4E-B8616F247169}"/>
          </ac:spMkLst>
        </pc:spChg>
      </pc:sldChg>
      <pc:sldChg chg="modSp mod">
        <pc:chgData name="Lucas Plaisted" userId="206c54b960540b17" providerId="LiveId" clId="{8C543410-3E05-4503-97AC-7D930D5CEB95}" dt="2025-05-02T00:53:39.502" v="1927" actId="20577"/>
        <pc:sldMkLst>
          <pc:docMk/>
          <pc:sldMk cId="1456488233" sldId="290"/>
        </pc:sldMkLst>
        <pc:spChg chg="mod">
          <ac:chgData name="Lucas Plaisted" userId="206c54b960540b17" providerId="LiveId" clId="{8C543410-3E05-4503-97AC-7D930D5CEB95}" dt="2025-05-02T00:53:39.502" v="1927" actId="20577"/>
          <ac:spMkLst>
            <pc:docMk/>
            <pc:sldMk cId="1456488233" sldId="290"/>
            <ac:spMk id="3" creationId="{A5F00D23-7587-1899-07F7-443710C67126}"/>
          </ac:spMkLst>
        </pc:spChg>
      </pc:sldChg>
      <pc:sldChg chg="modSp mod">
        <pc:chgData name="Lucas Plaisted" userId="206c54b960540b17" providerId="LiveId" clId="{8C543410-3E05-4503-97AC-7D930D5CEB95}" dt="2025-05-02T00:42:47.683" v="1492" actId="255"/>
        <pc:sldMkLst>
          <pc:docMk/>
          <pc:sldMk cId="992174412" sldId="291"/>
        </pc:sldMkLst>
        <pc:spChg chg="mod">
          <ac:chgData name="Lucas Plaisted" userId="206c54b960540b17" providerId="LiveId" clId="{8C543410-3E05-4503-97AC-7D930D5CEB95}" dt="2025-05-02T00:42:47.683" v="1492" actId="255"/>
          <ac:spMkLst>
            <pc:docMk/>
            <pc:sldMk cId="992174412" sldId="291"/>
            <ac:spMk id="20" creationId="{71B8AA63-ED21-055F-10B5-E6C9ABFB8499}"/>
          </ac:spMkLst>
        </pc:spChg>
      </pc:sldChg>
      <pc:sldChg chg="modSp mod">
        <pc:chgData name="Lucas Plaisted" userId="206c54b960540b17" providerId="LiveId" clId="{8C543410-3E05-4503-97AC-7D930D5CEB95}" dt="2025-05-02T11:24:27.421" v="2204" actId="255"/>
        <pc:sldMkLst>
          <pc:docMk/>
          <pc:sldMk cId="1805355637" sldId="304"/>
        </pc:sldMkLst>
        <pc:spChg chg="mod">
          <ac:chgData name="Lucas Plaisted" userId="206c54b960540b17" providerId="LiveId" clId="{8C543410-3E05-4503-97AC-7D930D5CEB95}" dt="2025-05-02T11:24:27.421" v="2204" actId="255"/>
          <ac:spMkLst>
            <pc:docMk/>
            <pc:sldMk cId="1805355637" sldId="304"/>
            <ac:spMk id="10" creationId="{1B200B99-96F7-9F19-3EB8-CBB18F4DBE07}"/>
          </ac:spMkLst>
        </pc:spChg>
      </pc:sldChg>
      <pc:sldChg chg="addSp delSp modSp mod">
        <pc:chgData name="Lucas Plaisted" userId="206c54b960540b17" providerId="LiveId" clId="{8C543410-3E05-4503-97AC-7D930D5CEB95}" dt="2025-05-04T10:34:32.786" v="3532" actId="14100"/>
        <pc:sldMkLst>
          <pc:docMk/>
          <pc:sldMk cId="256158154" sldId="305"/>
        </pc:sldMkLst>
        <pc:picChg chg="add mod modCrop">
          <ac:chgData name="Lucas Plaisted" userId="206c54b960540b17" providerId="LiveId" clId="{8C543410-3E05-4503-97AC-7D930D5CEB95}" dt="2025-05-04T10:34:32.786" v="3532" actId="14100"/>
          <ac:picMkLst>
            <pc:docMk/>
            <pc:sldMk cId="256158154" sldId="305"/>
            <ac:picMk id="4" creationId="{D01BE97E-2172-D013-132F-52AE3B98E9E5}"/>
          </ac:picMkLst>
        </pc:picChg>
      </pc:sldChg>
      <pc:sldChg chg="addSp delSp modSp mod">
        <pc:chgData name="Lucas Plaisted" userId="206c54b960540b17" providerId="LiveId" clId="{8C543410-3E05-4503-97AC-7D930D5CEB95}" dt="2025-05-04T10:24:57.116" v="3500" actId="478"/>
        <pc:sldMkLst>
          <pc:docMk/>
          <pc:sldMk cId="1394932935" sldId="306"/>
        </pc:sldMkLst>
        <pc:picChg chg="add mod modCrop">
          <ac:chgData name="Lucas Plaisted" userId="206c54b960540b17" providerId="LiveId" clId="{8C543410-3E05-4503-97AC-7D930D5CEB95}" dt="2025-05-04T10:24:49.470" v="3498" actId="1076"/>
          <ac:picMkLst>
            <pc:docMk/>
            <pc:sldMk cId="1394932935" sldId="306"/>
            <ac:picMk id="4" creationId="{B1D5D878-498E-D929-1C31-952CF0985A8A}"/>
          </ac:picMkLst>
        </pc:picChg>
      </pc:sldChg>
      <pc:sldChg chg="addSp delSp modSp mod">
        <pc:chgData name="Lucas Plaisted" userId="206c54b960540b17" providerId="LiveId" clId="{8C543410-3E05-4503-97AC-7D930D5CEB95}" dt="2025-05-04T10:33:19.635" v="3524" actId="1076"/>
        <pc:sldMkLst>
          <pc:docMk/>
          <pc:sldMk cId="2767800376" sldId="307"/>
        </pc:sldMkLst>
        <pc:picChg chg="add mod modCrop">
          <ac:chgData name="Lucas Plaisted" userId="206c54b960540b17" providerId="LiveId" clId="{8C543410-3E05-4503-97AC-7D930D5CEB95}" dt="2025-05-04T10:33:19.635" v="3524" actId="1076"/>
          <ac:picMkLst>
            <pc:docMk/>
            <pc:sldMk cId="2767800376" sldId="307"/>
            <ac:picMk id="10" creationId="{68FD08DA-B0EA-009D-A839-26978C9F500F}"/>
          </ac:picMkLst>
        </pc:picChg>
      </pc:sldChg>
      <pc:sldChg chg="addSp modSp">
        <pc:chgData name="Lucas Plaisted" userId="206c54b960540b17" providerId="LiveId" clId="{8C543410-3E05-4503-97AC-7D930D5CEB95}" dt="2025-05-02T00:40:45.161" v="1482" actId="14100"/>
        <pc:sldMkLst>
          <pc:docMk/>
          <pc:sldMk cId="4081231647" sldId="308"/>
        </pc:sldMkLst>
        <pc:picChg chg="add mod">
          <ac:chgData name="Lucas Plaisted" userId="206c54b960540b17" providerId="LiveId" clId="{8C543410-3E05-4503-97AC-7D930D5CEB95}" dt="2025-05-02T00:40:45.161" v="1482" actId="14100"/>
          <ac:picMkLst>
            <pc:docMk/>
            <pc:sldMk cId="4081231647" sldId="308"/>
            <ac:picMk id="2050" creationId="{436F079D-C6A4-7E9E-8B5D-5FF641431D66}"/>
          </ac:picMkLst>
        </pc:picChg>
      </pc:sldChg>
      <pc:sldChg chg="modSp mod">
        <pc:chgData name="Lucas Plaisted" userId="206c54b960540b17" providerId="LiveId" clId="{8C543410-3E05-4503-97AC-7D930D5CEB95}" dt="2025-05-02T00:42:50.892" v="1494" actId="33524"/>
        <pc:sldMkLst>
          <pc:docMk/>
          <pc:sldMk cId="1929739597" sldId="309"/>
        </pc:sldMkLst>
        <pc:spChg chg="mod">
          <ac:chgData name="Lucas Plaisted" userId="206c54b960540b17" providerId="LiveId" clId="{8C543410-3E05-4503-97AC-7D930D5CEB95}" dt="2025-05-02T00:42:50.892" v="1494" actId="33524"/>
          <ac:spMkLst>
            <pc:docMk/>
            <pc:sldMk cId="1929739597" sldId="309"/>
            <ac:spMk id="3" creationId="{93B623AA-4A5F-8C4B-8BC8-9679364D8E2F}"/>
          </ac:spMkLst>
        </pc:spChg>
      </pc:sldChg>
      <pc:sldChg chg="modSp mod">
        <pc:chgData name="Lucas Plaisted" userId="206c54b960540b17" providerId="LiveId" clId="{8C543410-3E05-4503-97AC-7D930D5CEB95}" dt="2025-05-03T21:16:34.123" v="3462" actId="20577"/>
        <pc:sldMkLst>
          <pc:docMk/>
          <pc:sldMk cId="636283808" sldId="310"/>
        </pc:sldMkLst>
        <pc:spChg chg="mod">
          <ac:chgData name="Lucas Plaisted" userId="206c54b960540b17" providerId="LiveId" clId="{8C543410-3E05-4503-97AC-7D930D5CEB95}" dt="2025-05-03T21:16:34.123" v="3462" actId="20577"/>
          <ac:spMkLst>
            <pc:docMk/>
            <pc:sldMk cId="636283808" sldId="310"/>
            <ac:spMk id="3" creationId="{8F318FA0-943C-F378-7AA7-BCEC0FCF65E8}"/>
          </ac:spMkLst>
        </pc:spChg>
      </pc:sldChg>
      <pc:sldChg chg="addSp delSp modSp mod">
        <pc:chgData name="Lucas Plaisted" userId="206c54b960540b17" providerId="LiveId" clId="{8C543410-3E05-4503-97AC-7D930D5CEB95}" dt="2025-05-02T10:44:41.259" v="1977" actId="14100"/>
        <pc:sldMkLst>
          <pc:docMk/>
          <pc:sldMk cId="1708410734" sldId="311"/>
        </pc:sldMkLst>
        <pc:spChg chg="add mod">
          <ac:chgData name="Lucas Plaisted" userId="206c54b960540b17" providerId="LiveId" clId="{8C543410-3E05-4503-97AC-7D930D5CEB95}" dt="2025-05-02T10:43:39.337" v="1974" actId="20577"/>
          <ac:spMkLst>
            <pc:docMk/>
            <pc:sldMk cId="1708410734" sldId="311"/>
            <ac:spMk id="7" creationId="{D616BDE7-09F2-342A-4C80-2443E81C8785}"/>
          </ac:spMkLst>
        </pc:spChg>
        <pc:spChg chg="add mod">
          <ac:chgData name="Lucas Plaisted" userId="206c54b960540b17" providerId="LiveId" clId="{8C543410-3E05-4503-97AC-7D930D5CEB95}" dt="2025-05-02T10:43:44.616" v="1976" actId="20577"/>
          <ac:spMkLst>
            <pc:docMk/>
            <pc:sldMk cId="1708410734" sldId="311"/>
            <ac:spMk id="9" creationId="{83859266-FE60-2BEC-958A-DF1E06050292}"/>
          </ac:spMkLst>
        </pc:spChg>
        <pc:spChg chg="mod">
          <ac:chgData name="Lucas Plaisted" userId="206c54b960540b17" providerId="LiveId" clId="{8C543410-3E05-4503-97AC-7D930D5CEB95}" dt="2025-05-02T10:43:21.874" v="1966" actId="1076"/>
          <ac:spMkLst>
            <pc:docMk/>
            <pc:sldMk cId="1708410734" sldId="311"/>
            <ac:spMk id="13" creationId="{638A7D94-F80C-80D1-58A9-F487BE14CD03}"/>
          </ac:spMkLst>
        </pc:spChg>
        <pc:spChg chg="mod">
          <ac:chgData name="Lucas Plaisted" userId="206c54b960540b17" providerId="LiveId" clId="{8C543410-3E05-4503-97AC-7D930D5CEB95}" dt="2025-05-02T10:43:31.489" v="1970" actId="20577"/>
          <ac:spMkLst>
            <pc:docMk/>
            <pc:sldMk cId="1708410734" sldId="311"/>
            <ac:spMk id="18" creationId="{BFBD0205-902D-DAC9-FA8A-ECF0E828783E}"/>
          </ac:spMkLst>
        </pc:spChg>
        <pc:spChg chg="mod">
          <ac:chgData name="Lucas Plaisted" userId="206c54b960540b17" providerId="LiveId" clId="{8C543410-3E05-4503-97AC-7D930D5CEB95}" dt="2025-05-02T10:44:41.259" v="1977" actId="14100"/>
          <ac:spMkLst>
            <pc:docMk/>
            <pc:sldMk cId="1708410734" sldId="311"/>
            <ac:spMk id="26" creationId="{D690693E-928E-6681-DCCB-2B64D1B76E42}"/>
          </ac:spMkLst>
        </pc:spChg>
        <pc:spChg chg="mod">
          <ac:chgData name="Lucas Plaisted" userId="206c54b960540b17" providerId="LiveId" clId="{8C543410-3E05-4503-97AC-7D930D5CEB95}" dt="2025-05-02T10:41:29.368" v="1946" actId="207"/>
          <ac:spMkLst>
            <pc:docMk/>
            <pc:sldMk cId="1708410734" sldId="311"/>
            <ac:spMk id="66" creationId="{E5AA6A9A-1D9E-081F-6774-032826E9297D}"/>
          </ac:spMkLst>
        </pc:spChg>
        <pc:picChg chg="mod">
          <ac:chgData name="Lucas Plaisted" userId="206c54b960540b17" providerId="LiveId" clId="{8C543410-3E05-4503-97AC-7D930D5CEB95}" dt="2025-05-02T10:41:42.709" v="1950" actId="1076"/>
          <ac:picMkLst>
            <pc:docMk/>
            <pc:sldMk cId="1708410734" sldId="311"/>
            <ac:picMk id="5" creationId="{47091FBC-6034-880F-E430-DAECC677845A}"/>
          </ac:picMkLst>
        </pc:picChg>
      </pc:sldChg>
      <pc:sldChg chg="addSp delSp modSp add mod">
        <pc:chgData name="Lucas Plaisted" userId="206c54b960540b17" providerId="LiveId" clId="{8C543410-3E05-4503-97AC-7D930D5CEB95}" dt="2025-05-01T23:13:01.347" v="330" actId="1076"/>
        <pc:sldMkLst>
          <pc:docMk/>
          <pc:sldMk cId="1527177871" sldId="312"/>
        </pc:sldMkLst>
        <pc:spChg chg="mod">
          <ac:chgData name="Lucas Plaisted" userId="206c54b960540b17" providerId="LiveId" clId="{8C543410-3E05-4503-97AC-7D930D5CEB95}" dt="2025-05-01T23:06:39.418" v="269" actId="20577"/>
          <ac:spMkLst>
            <pc:docMk/>
            <pc:sldMk cId="1527177871" sldId="312"/>
            <ac:spMk id="2" creationId="{C7659366-18D3-DB6C-F91A-EFF3F0D0DBA6}"/>
          </ac:spMkLst>
        </pc:spChg>
        <pc:spChg chg="mod">
          <ac:chgData name="Lucas Plaisted" userId="206c54b960540b17" providerId="LiveId" clId="{8C543410-3E05-4503-97AC-7D930D5CEB95}" dt="2025-05-01T23:12:27.523" v="328" actId="1076"/>
          <ac:spMkLst>
            <pc:docMk/>
            <pc:sldMk cId="1527177871" sldId="312"/>
            <ac:spMk id="36" creationId="{A4EECA20-F9B3-19D3-57C7-58F89CA51FAF}"/>
          </ac:spMkLst>
        </pc:spChg>
        <pc:spChg chg="mod">
          <ac:chgData name="Lucas Plaisted" userId="206c54b960540b17" providerId="LiveId" clId="{8C543410-3E05-4503-97AC-7D930D5CEB95}" dt="2025-05-01T23:12:27.523" v="328" actId="1076"/>
          <ac:spMkLst>
            <pc:docMk/>
            <pc:sldMk cId="1527177871" sldId="312"/>
            <ac:spMk id="37" creationId="{5372C98B-3B5F-168B-06C4-56FB3B4BC8E6}"/>
          </ac:spMkLst>
        </pc:spChg>
        <pc:spChg chg="mod">
          <ac:chgData name="Lucas Plaisted" userId="206c54b960540b17" providerId="LiveId" clId="{8C543410-3E05-4503-97AC-7D930D5CEB95}" dt="2025-05-01T23:12:27.523" v="328" actId="1076"/>
          <ac:spMkLst>
            <pc:docMk/>
            <pc:sldMk cId="1527177871" sldId="312"/>
            <ac:spMk id="38" creationId="{7EBFA826-E327-9A82-D99C-A2E8EF6360C5}"/>
          </ac:spMkLst>
        </pc:spChg>
        <pc:spChg chg="add mod">
          <ac:chgData name="Lucas Plaisted" userId="206c54b960540b17" providerId="LiveId" clId="{8C543410-3E05-4503-97AC-7D930D5CEB95}" dt="2025-05-01T23:12:27.523" v="328" actId="1076"/>
          <ac:spMkLst>
            <pc:docMk/>
            <pc:sldMk cId="1527177871" sldId="312"/>
            <ac:spMk id="52" creationId="{2ADDA163-9D8A-AE87-652F-CCD69843CF4F}"/>
          </ac:spMkLst>
        </pc:spChg>
        <pc:spChg chg="add mod">
          <ac:chgData name="Lucas Plaisted" userId="206c54b960540b17" providerId="LiveId" clId="{8C543410-3E05-4503-97AC-7D930D5CEB95}" dt="2025-05-01T23:12:27.523" v="328" actId="1076"/>
          <ac:spMkLst>
            <pc:docMk/>
            <pc:sldMk cId="1527177871" sldId="312"/>
            <ac:spMk id="53" creationId="{2C6868C8-7147-EBDA-7DF3-2075914A2C14}"/>
          </ac:spMkLst>
        </pc:spChg>
        <pc:picChg chg="add mod">
          <ac:chgData name="Lucas Plaisted" userId="206c54b960540b17" providerId="LiveId" clId="{8C543410-3E05-4503-97AC-7D930D5CEB95}" dt="2025-05-01T23:13:01.347" v="330" actId="1076"/>
          <ac:picMkLst>
            <pc:docMk/>
            <pc:sldMk cId="1527177871" sldId="312"/>
            <ac:picMk id="11" creationId="{2B50AA51-E266-B310-C8BC-82F35EB8078C}"/>
          </ac:picMkLst>
        </pc:picChg>
        <pc:picChg chg="mod modCrop">
          <ac:chgData name="Lucas Plaisted" userId="206c54b960540b17" providerId="LiveId" clId="{8C543410-3E05-4503-97AC-7D930D5CEB95}" dt="2025-05-01T23:12:27.523" v="328" actId="1076"/>
          <ac:picMkLst>
            <pc:docMk/>
            <pc:sldMk cId="1527177871" sldId="312"/>
            <ac:picMk id="12" creationId="{6FA33DA6-5145-56A5-A999-DAAAF075CD2C}"/>
          </ac:picMkLst>
        </pc:picChg>
      </pc:sldChg>
      <pc:sldChg chg="addSp delSp modSp add mod">
        <pc:chgData name="Lucas Plaisted" userId="206c54b960540b17" providerId="LiveId" clId="{8C543410-3E05-4503-97AC-7D930D5CEB95}" dt="2025-05-01T23:17:40.698" v="371" actId="1076"/>
        <pc:sldMkLst>
          <pc:docMk/>
          <pc:sldMk cId="3906451656" sldId="313"/>
        </pc:sldMkLst>
        <pc:spChg chg="add mod">
          <ac:chgData name="Lucas Plaisted" userId="206c54b960540b17" providerId="LiveId" clId="{8C543410-3E05-4503-97AC-7D930D5CEB95}" dt="2025-05-01T23:14:00.136" v="339" actId="1076"/>
          <ac:spMkLst>
            <pc:docMk/>
            <pc:sldMk cId="3906451656" sldId="313"/>
            <ac:spMk id="18" creationId="{A8CFB36B-AAE7-BFD9-FF96-785024CFCB5E}"/>
          </ac:spMkLst>
        </pc:spChg>
        <pc:spChg chg="add mod">
          <ac:chgData name="Lucas Plaisted" userId="206c54b960540b17" providerId="LiveId" clId="{8C543410-3E05-4503-97AC-7D930D5CEB95}" dt="2025-05-01T23:15:15.853" v="349" actId="1076"/>
          <ac:spMkLst>
            <pc:docMk/>
            <pc:sldMk cId="3906451656" sldId="313"/>
            <ac:spMk id="19" creationId="{6FD98A8A-4C30-B585-53FD-14DA0D4DAB5A}"/>
          </ac:spMkLst>
        </pc:spChg>
        <pc:spChg chg="add mod">
          <ac:chgData name="Lucas Plaisted" userId="206c54b960540b17" providerId="LiveId" clId="{8C543410-3E05-4503-97AC-7D930D5CEB95}" dt="2025-05-01T23:16:13.033" v="356" actId="1076"/>
          <ac:spMkLst>
            <pc:docMk/>
            <pc:sldMk cId="3906451656" sldId="313"/>
            <ac:spMk id="20" creationId="{632A9BEC-4D99-BAB7-6B47-3F102EBED8A0}"/>
          </ac:spMkLst>
        </pc:spChg>
        <pc:spChg chg="add mod">
          <ac:chgData name="Lucas Plaisted" userId="206c54b960540b17" providerId="LiveId" clId="{8C543410-3E05-4503-97AC-7D930D5CEB95}" dt="2025-05-01T23:17:05.225" v="363" actId="1076"/>
          <ac:spMkLst>
            <pc:docMk/>
            <pc:sldMk cId="3906451656" sldId="313"/>
            <ac:spMk id="21" creationId="{3B943C20-5FD1-3950-0186-1C818F4F098B}"/>
          </ac:spMkLst>
        </pc:spChg>
        <pc:spChg chg="add mod">
          <ac:chgData name="Lucas Plaisted" userId="206c54b960540b17" providerId="LiveId" clId="{8C543410-3E05-4503-97AC-7D930D5CEB95}" dt="2025-05-01T23:17:40.698" v="371" actId="1076"/>
          <ac:spMkLst>
            <pc:docMk/>
            <pc:sldMk cId="3906451656" sldId="313"/>
            <ac:spMk id="22" creationId="{353BFC59-03C5-698F-5FC1-422BEFCBA905}"/>
          </ac:spMkLst>
        </pc:spChg>
        <pc:picChg chg="add mod modCrop">
          <ac:chgData name="Lucas Plaisted" userId="206c54b960540b17" providerId="LiveId" clId="{8C543410-3E05-4503-97AC-7D930D5CEB95}" dt="2025-05-01T23:14:34.787" v="342" actId="1076"/>
          <ac:picMkLst>
            <pc:docMk/>
            <pc:sldMk cId="3906451656" sldId="313"/>
            <ac:picMk id="10" creationId="{2D8608BB-3E05-736A-2E28-651A8401E1A4}"/>
          </ac:picMkLst>
        </pc:picChg>
        <pc:picChg chg="add mod modCrop">
          <ac:chgData name="Lucas Plaisted" userId="206c54b960540b17" providerId="LiveId" clId="{8C543410-3E05-4503-97AC-7D930D5CEB95}" dt="2025-05-01T23:14:17.750" v="341" actId="732"/>
          <ac:picMkLst>
            <pc:docMk/>
            <pc:sldMk cId="3906451656" sldId="313"/>
            <ac:picMk id="12" creationId="{8A9913EE-67F2-3657-08A6-8D2D2D01421E}"/>
          </ac:picMkLst>
        </pc:picChg>
      </pc:sldChg>
      <pc:sldChg chg="addSp delSp modSp add mod">
        <pc:chgData name="Lucas Plaisted" userId="206c54b960540b17" providerId="LiveId" clId="{8C543410-3E05-4503-97AC-7D930D5CEB95}" dt="2025-05-02T18:42:31.701" v="3157" actId="14100"/>
        <pc:sldMkLst>
          <pc:docMk/>
          <pc:sldMk cId="1810046308" sldId="314"/>
        </pc:sldMkLst>
        <pc:spChg chg="mod">
          <ac:chgData name="Lucas Plaisted" userId="206c54b960540b17" providerId="LiveId" clId="{8C543410-3E05-4503-97AC-7D930D5CEB95}" dt="2025-05-01T23:37:19.976" v="408" actId="20577"/>
          <ac:spMkLst>
            <pc:docMk/>
            <pc:sldMk cId="1810046308" sldId="314"/>
            <ac:spMk id="2" creationId="{D54B290E-ECB4-BC54-B786-17DFF9C753AD}"/>
          </ac:spMkLst>
        </pc:spChg>
        <pc:spChg chg="add del mod">
          <ac:chgData name="Lucas Plaisted" userId="206c54b960540b17" providerId="LiveId" clId="{8C543410-3E05-4503-97AC-7D930D5CEB95}" dt="2025-05-02T18:41:17.872" v="3146" actId="27636"/>
          <ac:spMkLst>
            <pc:docMk/>
            <pc:sldMk cId="1810046308" sldId="314"/>
            <ac:spMk id="3" creationId="{4B043E5E-3565-F1C9-178E-7415BFD8085F}"/>
          </ac:spMkLst>
        </pc:spChg>
        <pc:picChg chg="add mod modCrop">
          <ac:chgData name="Lucas Plaisted" userId="206c54b960540b17" providerId="LiveId" clId="{8C543410-3E05-4503-97AC-7D930D5CEB95}" dt="2025-05-02T18:42:31.701" v="3157" actId="14100"/>
          <ac:picMkLst>
            <pc:docMk/>
            <pc:sldMk cId="1810046308" sldId="314"/>
            <ac:picMk id="8" creationId="{5F4BCB9D-AC25-67CD-9992-CEF9E502A39C}"/>
          </ac:picMkLst>
        </pc:picChg>
      </pc:sldChg>
      <pc:sldChg chg="modSp add mod ord">
        <pc:chgData name="Lucas Plaisted" userId="206c54b960540b17" providerId="LiveId" clId="{8C543410-3E05-4503-97AC-7D930D5CEB95}" dt="2025-05-02T18:48:05.622" v="3289" actId="20577"/>
        <pc:sldMkLst>
          <pc:docMk/>
          <pc:sldMk cId="4063801087" sldId="315"/>
        </pc:sldMkLst>
        <pc:spChg chg="mod">
          <ac:chgData name="Lucas Plaisted" userId="206c54b960540b17" providerId="LiveId" clId="{8C543410-3E05-4503-97AC-7D930D5CEB95}" dt="2025-05-02T18:48:05.622" v="3289" actId="20577"/>
          <ac:spMkLst>
            <pc:docMk/>
            <pc:sldMk cId="4063801087" sldId="315"/>
            <ac:spMk id="3" creationId="{754645F1-5957-4EF4-C364-3C2DE73DF526}"/>
          </ac:spMkLst>
        </pc:spChg>
      </pc:sldChg>
      <pc:sldChg chg="addSp delSp modSp new mod">
        <pc:chgData name="Lucas Plaisted" userId="206c54b960540b17" providerId="LiveId" clId="{8C543410-3E05-4503-97AC-7D930D5CEB95}" dt="2025-05-02T18:50:08.234" v="3299" actId="1076"/>
        <pc:sldMkLst>
          <pc:docMk/>
          <pc:sldMk cId="800799328" sldId="316"/>
        </pc:sldMkLst>
        <pc:spChg chg="mod">
          <ac:chgData name="Lucas Plaisted" userId="206c54b960540b17" providerId="LiveId" clId="{8C543410-3E05-4503-97AC-7D930D5CEB95}" dt="2025-05-02T10:54:33.397" v="2115" actId="20577"/>
          <ac:spMkLst>
            <pc:docMk/>
            <pc:sldMk cId="800799328" sldId="316"/>
            <ac:spMk id="2" creationId="{8215E183-A339-7D9C-4E0A-4D8ABC86F9BB}"/>
          </ac:spMkLst>
        </pc:spChg>
        <pc:picChg chg="add mod">
          <ac:chgData name="Lucas Plaisted" userId="206c54b960540b17" providerId="LiveId" clId="{8C543410-3E05-4503-97AC-7D930D5CEB95}" dt="2025-05-02T18:49:02.398" v="3290" actId="1076"/>
          <ac:picMkLst>
            <pc:docMk/>
            <pc:sldMk cId="800799328" sldId="316"/>
            <ac:picMk id="8" creationId="{61D32080-9353-BE3A-0E0D-6370A7B317DC}"/>
          </ac:picMkLst>
        </pc:picChg>
        <pc:picChg chg="add mod">
          <ac:chgData name="Lucas Plaisted" userId="206c54b960540b17" providerId="LiveId" clId="{8C543410-3E05-4503-97AC-7D930D5CEB95}" dt="2025-05-02T18:49:48.527" v="3295" actId="1076"/>
          <ac:picMkLst>
            <pc:docMk/>
            <pc:sldMk cId="800799328" sldId="316"/>
            <ac:picMk id="9" creationId="{AE65F345-9EF0-33CB-7122-51E2ECCA8B4E}"/>
          </ac:picMkLst>
        </pc:picChg>
        <pc:picChg chg="add mod">
          <ac:chgData name="Lucas Plaisted" userId="206c54b960540b17" providerId="LiveId" clId="{8C543410-3E05-4503-97AC-7D930D5CEB95}" dt="2025-05-02T18:49:54.033" v="3296" actId="1076"/>
          <ac:picMkLst>
            <pc:docMk/>
            <pc:sldMk cId="800799328" sldId="316"/>
            <ac:picMk id="10" creationId="{7FC4B528-5860-AB64-ACAE-87E9CC21A07C}"/>
          </ac:picMkLst>
        </pc:picChg>
        <pc:picChg chg="add mod">
          <ac:chgData name="Lucas Plaisted" userId="206c54b960540b17" providerId="LiveId" clId="{8C543410-3E05-4503-97AC-7D930D5CEB95}" dt="2025-05-02T18:50:04.315" v="3298" actId="1076"/>
          <ac:picMkLst>
            <pc:docMk/>
            <pc:sldMk cId="800799328" sldId="316"/>
            <ac:picMk id="11" creationId="{D7CE4D24-4420-BBA9-647B-43657F1B7C27}"/>
          </ac:picMkLst>
        </pc:picChg>
        <pc:picChg chg="add mod modCrop">
          <ac:chgData name="Lucas Plaisted" userId="206c54b960540b17" providerId="LiveId" clId="{8C543410-3E05-4503-97AC-7D930D5CEB95}" dt="2025-05-02T18:49:59.150" v="3297" actId="1076"/>
          <ac:picMkLst>
            <pc:docMk/>
            <pc:sldMk cId="800799328" sldId="316"/>
            <ac:picMk id="12" creationId="{A1DE7186-EF61-0837-25F8-D314E2557907}"/>
          </ac:picMkLst>
        </pc:picChg>
        <pc:picChg chg="add mod">
          <ac:chgData name="Lucas Plaisted" userId="206c54b960540b17" providerId="LiveId" clId="{8C543410-3E05-4503-97AC-7D930D5CEB95}" dt="2025-05-02T18:50:08.234" v="3299" actId="1076"/>
          <ac:picMkLst>
            <pc:docMk/>
            <pc:sldMk cId="800799328" sldId="316"/>
            <ac:picMk id="3080" creationId="{993D508E-4DB4-8520-D5A4-1912881B78E9}"/>
          </ac:picMkLst>
        </pc:picChg>
      </pc:sldChg>
      <pc:sldChg chg="addSp delSp modSp add mod">
        <pc:chgData name="Lucas Plaisted" userId="206c54b960540b17" providerId="LiveId" clId="{8C543410-3E05-4503-97AC-7D930D5CEB95}" dt="2025-05-02T18:53:52.699" v="3309" actId="1076"/>
        <pc:sldMkLst>
          <pc:docMk/>
          <pc:sldMk cId="856064469" sldId="317"/>
        </pc:sldMkLst>
        <pc:picChg chg="add mod">
          <ac:chgData name="Lucas Plaisted" userId="206c54b960540b17" providerId="LiveId" clId="{8C543410-3E05-4503-97AC-7D930D5CEB95}" dt="2025-05-02T18:53:52.699" v="3309" actId="1076"/>
          <ac:picMkLst>
            <pc:docMk/>
            <pc:sldMk cId="856064469" sldId="317"/>
            <ac:picMk id="3" creationId="{7FC3CD36-40F7-F017-D680-177592E0BB95}"/>
          </ac:picMkLst>
        </pc:picChg>
        <pc:picChg chg="add mod">
          <ac:chgData name="Lucas Plaisted" userId="206c54b960540b17" providerId="LiveId" clId="{8C543410-3E05-4503-97AC-7D930D5CEB95}" dt="2025-05-02T18:53:44.997" v="3308" actId="1076"/>
          <ac:picMkLst>
            <pc:docMk/>
            <pc:sldMk cId="856064469" sldId="317"/>
            <ac:picMk id="4" creationId="{8746EF2B-1361-3708-ADD7-51EE9EE56B94}"/>
          </ac:picMkLst>
        </pc:picChg>
        <pc:picChg chg="add mod">
          <ac:chgData name="Lucas Plaisted" userId="206c54b960540b17" providerId="LiveId" clId="{8C543410-3E05-4503-97AC-7D930D5CEB95}" dt="2025-05-02T18:53:22.950" v="3303" actId="1076"/>
          <ac:picMkLst>
            <pc:docMk/>
            <pc:sldMk cId="856064469" sldId="317"/>
            <ac:picMk id="5" creationId="{F996951A-3FDB-F72D-DBD3-902E4F07A214}"/>
          </ac:picMkLst>
        </pc:picChg>
        <pc:picChg chg="add mod">
          <ac:chgData name="Lucas Plaisted" userId="206c54b960540b17" providerId="LiveId" clId="{8C543410-3E05-4503-97AC-7D930D5CEB95}" dt="2025-05-02T18:53:33.051" v="3305" actId="1076"/>
          <ac:picMkLst>
            <pc:docMk/>
            <pc:sldMk cId="856064469" sldId="317"/>
            <ac:picMk id="4098" creationId="{D31C74FA-B2CE-F38C-39A8-C728F7ABDFC1}"/>
          </ac:picMkLst>
        </pc:picChg>
        <pc:picChg chg="add mod">
          <ac:chgData name="Lucas Plaisted" userId="206c54b960540b17" providerId="LiveId" clId="{8C543410-3E05-4503-97AC-7D930D5CEB95}" dt="2025-05-02T18:53:37.687" v="3306" actId="1076"/>
          <ac:picMkLst>
            <pc:docMk/>
            <pc:sldMk cId="856064469" sldId="317"/>
            <ac:picMk id="4100" creationId="{25CC2E27-9D35-C0D2-6DC7-4042AB5CF8EA}"/>
          </ac:picMkLst>
        </pc:picChg>
      </pc:sldChg>
      <pc:sldChg chg="addSp modSp new mod">
        <pc:chgData name="Lucas Plaisted" userId="206c54b960540b17" providerId="LiveId" clId="{8C543410-3E05-4503-97AC-7D930D5CEB95}" dt="2025-05-04T10:39:24.032" v="3561" actId="20577"/>
        <pc:sldMkLst>
          <pc:docMk/>
          <pc:sldMk cId="4071649136" sldId="318"/>
        </pc:sldMkLst>
        <pc:spChg chg="mod">
          <ac:chgData name="Lucas Plaisted" userId="206c54b960540b17" providerId="LiveId" clId="{8C543410-3E05-4503-97AC-7D930D5CEB95}" dt="2025-05-04T10:39:24.032" v="3561" actId="20577"/>
          <ac:spMkLst>
            <pc:docMk/>
            <pc:sldMk cId="4071649136" sldId="318"/>
            <ac:spMk id="2" creationId="{4217DAF0-CF7B-B3FD-FA80-B94E8C34CC2A}"/>
          </ac:spMkLst>
        </pc:spChg>
        <pc:spChg chg="mod">
          <ac:chgData name="Lucas Plaisted" userId="206c54b960540b17" providerId="LiveId" clId="{8C543410-3E05-4503-97AC-7D930D5CEB95}" dt="2025-05-02T18:51:31.786" v="3302" actId="5793"/>
          <ac:spMkLst>
            <pc:docMk/>
            <pc:sldMk cId="4071649136" sldId="318"/>
            <ac:spMk id="3" creationId="{4CCAB4BF-E0B0-AB60-C2FD-A91951FC3802}"/>
          </ac:spMkLst>
        </pc:spChg>
        <pc:picChg chg="add mod modCrop">
          <ac:chgData name="Lucas Plaisted" userId="206c54b960540b17" providerId="LiveId" clId="{8C543410-3E05-4503-97AC-7D930D5CEB95}" dt="2025-05-04T10:39:09.491" v="3554" actId="1076"/>
          <ac:picMkLst>
            <pc:docMk/>
            <pc:sldMk cId="4071649136" sldId="318"/>
            <ac:picMk id="4" creationId="{3003EEB3-8652-8DE5-79EA-30B3954AE6EC}"/>
          </ac:picMkLst>
        </pc:picChg>
      </pc:sldChg>
      <pc:sldChg chg="addSp delSp modSp new mod">
        <pc:chgData name="Lucas Plaisted" userId="206c54b960540b17" providerId="LiveId" clId="{8C543410-3E05-4503-97AC-7D930D5CEB95}" dt="2025-05-10T22:58:29.100" v="3580" actId="732"/>
        <pc:sldMkLst>
          <pc:docMk/>
          <pc:sldMk cId="279779017" sldId="319"/>
        </pc:sldMkLst>
        <pc:spChg chg="mod">
          <ac:chgData name="Lucas Plaisted" userId="206c54b960540b17" providerId="LiveId" clId="{8C543410-3E05-4503-97AC-7D930D5CEB95}" dt="2025-05-02T18:28:25.224" v="2712" actId="20577"/>
          <ac:spMkLst>
            <pc:docMk/>
            <pc:sldMk cId="279779017" sldId="319"/>
            <ac:spMk id="2" creationId="{AE2FB2F5-905D-75DF-7DA5-5EAE7C590DC0}"/>
          </ac:spMkLst>
        </pc:spChg>
        <pc:spChg chg="mod">
          <ac:chgData name="Lucas Plaisted" userId="206c54b960540b17" providerId="LiveId" clId="{8C543410-3E05-4503-97AC-7D930D5CEB95}" dt="2025-05-10T22:33:22.928" v="3579" actId="20577"/>
          <ac:spMkLst>
            <pc:docMk/>
            <pc:sldMk cId="279779017" sldId="319"/>
            <ac:spMk id="3" creationId="{85C59BA7-5D04-B024-0F85-BDD87283FD4C}"/>
          </ac:spMkLst>
        </pc:spChg>
        <pc:picChg chg="add mod modCrop">
          <ac:chgData name="Lucas Plaisted" userId="206c54b960540b17" providerId="LiveId" clId="{8C543410-3E05-4503-97AC-7D930D5CEB95}" dt="2025-05-10T22:58:29.100" v="3580" actId="732"/>
          <ac:picMkLst>
            <pc:docMk/>
            <pc:sldMk cId="279779017" sldId="319"/>
            <ac:picMk id="5" creationId="{2A0BDEE6-E4D5-81D1-4AE3-0DA3C8FA6CAB}"/>
          </ac:picMkLst>
        </pc:picChg>
      </pc:sldChg>
      <pc:sldChg chg="addSp delSp modSp new mod">
        <pc:chgData name="Lucas Plaisted" userId="206c54b960540b17" providerId="LiveId" clId="{8C543410-3E05-4503-97AC-7D930D5CEB95}" dt="2025-05-02T18:47:53.144" v="3268" actId="20577"/>
        <pc:sldMkLst>
          <pc:docMk/>
          <pc:sldMk cId="1318457793" sldId="320"/>
        </pc:sldMkLst>
        <pc:spChg chg="mod">
          <ac:chgData name="Lucas Plaisted" userId="206c54b960540b17" providerId="LiveId" clId="{8C543410-3E05-4503-97AC-7D930D5CEB95}" dt="2025-05-02T18:47:53.144" v="3268" actId="20577"/>
          <ac:spMkLst>
            <pc:docMk/>
            <pc:sldMk cId="1318457793" sldId="320"/>
            <ac:spMk id="2" creationId="{9EDB1FEC-6DC4-D04C-6DB4-E714E92A0C50}"/>
          </ac:spMkLst>
        </pc:spChg>
        <pc:picChg chg="add mod">
          <ac:chgData name="Lucas Plaisted" userId="206c54b960540b17" providerId="LiveId" clId="{8C543410-3E05-4503-97AC-7D930D5CEB95}" dt="2025-05-02T18:45:42.718" v="3253" actId="1076"/>
          <ac:picMkLst>
            <pc:docMk/>
            <pc:sldMk cId="1318457793" sldId="320"/>
            <ac:picMk id="4" creationId="{7BC67A98-B668-1C97-AADE-3051A696DDB9}"/>
          </ac:picMkLst>
        </pc:picChg>
        <pc:picChg chg="add mod">
          <ac:chgData name="Lucas Plaisted" userId="206c54b960540b17" providerId="LiveId" clId="{8C543410-3E05-4503-97AC-7D930D5CEB95}" dt="2025-05-02T18:45:38.630" v="3252" actId="1076"/>
          <ac:picMkLst>
            <pc:docMk/>
            <pc:sldMk cId="1318457793" sldId="320"/>
            <ac:picMk id="6" creationId="{2BEAEE25-C6BF-6923-55BD-3847A4408E30}"/>
          </ac:picMkLst>
        </pc:picChg>
      </pc:sldChg>
      <pc:sldChg chg="addSp delSp modSp new mod">
        <pc:chgData name="Lucas Plaisted" userId="206c54b960540b17" providerId="LiveId" clId="{8C543410-3E05-4503-97AC-7D930D5CEB95}" dt="2025-05-04T10:23:27.982" v="3488" actId="1076"/>
        <pc:sldMkLst>
          <pc:docMk/>
          <pc:sldMk cId="3090673204" sldId="321"/>
        </pc:sldMkLst>
        <pc:spChg chg="mod">
          <ac:chgData name="Lucas Plaisted" userId="206c54b960540b17" providerId="LiveId" clId="{8C543410-3E05-4503-97AC-7D930D5CEB95}" dt="2025-05-03T20:51:52.064" v="3349" actId="313"/>
          <ac:spMkLst>
            <pc:docMk/>
            <pc:sldMk cId="3090673204" sldId="321"/>
            <ac:spMk id="2" creationId="{35644833-572E-AF79-033C-7028C895EEB9}"/>
          </ac:spMkLst>
        </pc:spChg>
        <pc:picChg chg="add mod modCrop">
          <ac:chgData name="Lucas Plaisted" userId="206c54b960540b17" providerId="LiveId" clId="{8C543410-3E05-4503-97AC-7D930D5CEB95}" dt="2025-05-04T10:23:27.982" v="3488" actId="1076"/>
          <ac:picMkLst>
            <pc:docMk/>
            <pc:sldMk cId="3090673204" sldId="321"/>
            <ac:picMk id="13" creationId="{22F28694-860A-5FEA-65B0-EBACA59123FD}"/>
          </ac:picMkLst>
        </pc:picChg>
      </pc:sldChg>
    </pc:docChg>
  </pc:docChgLst>
  <pc:docChgLst>
    <pc:chgData name="Lucas Plaisted" userId="206c54b960540b17" providerId="LiveId" clId="{80B91862-EBF6-4382-8CB4-ADD5F8E480C3}"/>
    <pc:docChg chg="undo redo custSel addSld delSld modSld sldOrd">
      <pc:chgData name="Lucas Plaisted" userId="206c54b960540b17" providerId="LiveId" clId="{80B91862-EBF6-4382-8CB4-ADD5F8E480C3}" dt="2025-04-28T13:46:37.321" v="9599" actId="1076"/>
      <pc:docMkLst>
        <pc:docMk/>
      </pc:docMkLst>
      <pc:sldChg chg="addSp delSp modSp new mod setBg modClrScheme chgLayout">
        <pc:chgData name="Lucas Plaisted" userId="206c54b960540b17" providerId="LiveId" clId="{80B91862-EBF6-4382-8CB4-ADD5F8E480C3}" dt="2025-03-25T01:51:05.554" v="36" actId="26606"/>
        <pc:sldMkLst>
          <pc:docMk/>
          <pc:sldMk cId="1591826558" sldId="256"/>
        </pc:sldMkLst>
        <pc:spChg chg="add mod">
          <ac:chgData name="Lucas Plaisted" userId="206c54b960540b17" providerId="LiveId" clId="{80B91862-EBF6-4382-8CB4-ADD5F8E480C3}" dt="2025-03-25T01:51:05.554" v="36" actId="26606"/>
          <ac:spMkLst>
            <pc:docMk/>
            <pc:sldMk cId="1591826558" sldId="256"/>
            <ac:spMk id="10" creationId="{5462FFCC-BA15-01C9-8733-2A3B36C178B2}"/>
          </ac:spMkLst>
        </pc:spChg>
        <pc:spChg chg="add">
          <ac:chgData name="Lucas Plaisted" userId="206c54b960540b17" providerId="LiveId" clId="{80B91862-EBF6-4382-8CB4-ADD5F8E480C3}" dt="2025-03-25T01:51:05.554" v="36" actId="26606"/>
          <ac:spMkLst>
            <pc:docMk/>
            <pc:sldMk cId="1591826558" sldId="256"/>
            <ac:spMk id="18" creationId="{47942995-B07F-4636-9A06-C6A104B260A8}"/>
          </ac:spMkLst>
        </pc:spChg>
        <pc:spChg chg="add">
          <ac:chgData name="Lucas Plaisted" userId="206c54b960540b17" providerId="LiveId" clId="{80B91862-EBF6-4382-8CB4-ADD5F8E480C3}" dt="2025-03-25T01:51:05.554" v="36" actId="26606"/>
          <ac:spMkLst>
            <pc:docMk/>
            <pc:sldMk cId="1591826558" sldId="256"/>
            <ac:spMk id="25" creationId="{B81933D1-5615-42C7-9C0B-4EB7105CCE2D}"/>
          </ac:spMkLst>
        </pc:spChg>
        <pc:spChg chg="add">
          <ac:chgData name="Lucas Plaisted" userId="206c54b960540b17" providerId="LiveId" clId="{80B91862-EBF6-4382-8CB4-ADD5F8E480C3}" dt="2025-03-25T01:51:05.554" v="36" actId="26606"/>
          <ac:spMkLst>
            <pc:docMk/>
            <pc:sldMk cId="1591826558" sldId="256"/>
            <ac:spMk id="27" creationId="{19C9EAEA-39D0-4B0E-A0EB-51E7B26740B1}"/>
          </ac:spMkLst>
        </pc:spChg>
        <pc:grpChg chg="add">
          <ac:chgData name="Lucas Plaisted" userId="206c54b960540b17" providerId="LiveId" clId="{80B91862-EBF6-4382-8CB4-ADD5F8E480C3}" dt="2025-03-25T01:51:05.554" v="36" actId="26606"/>
          <ac:grpSpMkLst>
            <pc:docMk/>
            <pc:sldMk cId="1591826558" sldId="256"/>
            <ac:grpSpMk id="20" creationId="{032D8612-31EB-44CF-A1D0-14FD4C705424}"/>
          </ac:grpSpMkLst>
        </pc:grpChg>
        <pc:picChg chg="add mod">
          <ac:chgData name="Lucas Plaisted" userId="206c54b960540b17" providerId="LiveId" clId="{80B91862-EBF6-4382-8CB4-ADD5F8E480C3}" dt="2025-03-25T01:51:05.554" v="36" actId="26606"/>
          <ac:picMkLst>
            <pc:docMk/>
            <pc:sldMk cId="1591826558" sldId="256"/>
            <ac:picMk id="7" creationId="{CE053986-FE89-CE4D-8B20-232C92696DDB}"/>
          </ac:picMkLst>
        </pc:picChg>
      </pc:sldChg>
      <pc:sldChg chg="modSp add mod">
        <pc:chgData name="Lucas Plaisted" userId="206c54b960540b17" providerId="LiveId" clId="{80B91862-EBF6-4382-8CB4-ADD5F8E480C3}" dt="2025-03-25T01:51:23.026" v="49" actId="20577"/>
        <pc:sldMkLst>
          <pc:docMk/>
          <pc:sldMk cId="3665532329" sldId="257"/>
        </pc:sldMkLst>
        <pc:spChg chg="mod">
          <ac:chgData name="Lucas Plaisted" userId="206c54b960540b17" providerId="LiveId" clId="{80B91862-EBF6-4382-8CB4-ADD5F8E480C3}" dt="2025-03-25T01:51:23.026" v="49" actId="20577"/>
          <ac:spMkLst>
            <pc:docMk/>
            <pc:sldMk cId="3665532329" sldId="257"/>
            <ac:spMk id="10" creationId="{1F1AF64A-D0FE-3931-F177-5A2635F74D2A}"/>
          </ac:spMkLst>
        </pc:spChg>
      </pc:sldChg>
      <pc:sldChg chg="addSp delSp modSp new mod setBg">
        <pc:chgData name="Lucas Plaisted" userId="206c54b960540b17" providerId="LiveId" clId="{80B91862-EBF6-4382-8CB4-ADD5F8E480C3}" dt="2025-03-27T10:54:40.890" v="3498" actId="20577"/>
        <pc:sldMkLst>
          <pc:docMk/>
          <pc:sldMk cId="3875747207" sldId="258"/>
        </pc:sldMkLst>
        <pc:spChg chg="mod">
          <ac:chgData name="Lucas Plaisted" userId="206c54b960540b17" providerId="LiveId" clId="{80B91862-EBF6-4382-8CB4-ADD5F8E480C3}" dt="2025-03-25T01:55:21.609" v="122" actId="20577"/>
          <ac:spMkLst>
            <pc:docMk/>
            <pc:sldMk cId="3875747207" sldId="258"/>
            <ac:spMk id="2" creationId="{1DF498FF-949A-F977-4BF7-19087C212A0B}"/>
          </ac:spMkLst>
        </pc:spChg>
        <pc:spChg chg="mod">
          <ac:chgData name="Lucas Plaisted" userId="206c54b960540b17" providerId="LiveId" clId="{80B91862-EBF6-4382-8CB4-ADD5F8E480C3}" dt="2025-03-27T10:54:40.890" v="3498" actId="20577"/>
          <ac:spMkLst>
            <pc:docMk/>
            <pc:sldMk cId="3875747207" sldId="258"/>
            <ac:spMk id="3" creationId="{A3CF0CAE-0917-A859-8BE0-BC99ACA697E9}"/>
          </ac:spMkLst>
        </pc:spChg>
        <pc:spChg chg="add">
          <ac:chgData name="Lucas Plaisted" userId="206c54b960540b17" providerId="LiveId" clId="{80B91862-EBF6-4382-8CB4-ADD5F8E480C3}" dt="2025-03-25T01:55:01.525" v="69" actId="26606"/>
          <ac:spMkLst>
            <pc:docMk/>
            <pc:sldMk cId="3875747207" sldId="258"/>
            <ac:spMk id="8" creationId="{201CC55D-ED54-4C5C-95E6-10947BD1103B}"/>
          </ac:spMkLst>
        </pc:spChg>
        <pc:spChg chg="add">
          <ac:chgData name="Lucas Plaisted" userId="206c54b960540b17" providerId="LiveId" clId="{80B91862-EBF6-4382-8CB4-ADD5F8E480C3}" dt="2025-03-25T01:55:01.525" v="69" actId="26606"/>
          <ac:spMkLst>
            <pc:docMk/>
            <pc:sldMk cId="3875747207" sldId="258"/>
            <ac:spMk id="16" creationId="{3873B707-463F-40B0-8227-E8CC6C67EB25}"/>
          </ac:spMkLst>
        </pc:spChg>
        <pc:spChg chg="add">
          <ac:chgData name="Lucas Plaisted" userId="206c54b960540b17" providerId="LiveId" clId="{80B91862-EBF6-4382-8CB4-ADD5F8E480C3}" dt="2025-03-25T01:55:01.525" v="69" actId="26606"/>
          <ac:spMkLst>
            <pc:docMk/>
            <pc:sldMk cId="3875747207" sldId="258"/>
            <ac:spMk id="18" creationId="{C13237C8-E62C-4F0D-A318-BD6FB6C2D138}"/>
          </ac:spMkLst>
        </pc:spChg>
        <pc:spChg chg="add">
          <ac:chgData name="Lucas Plaisted" userId="206c54b960540b17" providerId="LiveId" clId="{80B91862-EBF6-4382-8CB4-ADD5F8E480C3}" dt="2025-03-25T01:55:01.525" v="69" actId="26606"/>
          <ac:spMkLst>
            <pc:docMk/>
            <pc:sldMk cId="3875747207" sldId="258"/>
            <ac:spMk id="20" creationId="{19C9EAEA-39D0-4B0E-A0EB-51E7B26740B1}"/>
          </ac:spMkLst>
        </pc:spChg>
        <pc:grpChg chg="add">
          <ac:chgData name="Lucas Plaisted" userId="206c54b960540b17" providerId="LiveId" clId="{80B91862-EBF6-4382-8CB4-ADD5F8E480C3}" dt="2025-03-25T01:55:01.525" v="69" actId="26606"/>
          <ac:grpSpMkLst>
            <pc:docMk/>
            <pc:sldMk cId="3875747207" sldId="258"/>
            <ac:grpSpMk id="9" creationId="{1DE889C7-FAD6-4397-98E2-05D503484459}"/>
          </ac:grpSpMkLst>
        </pc:grpChg>
        <pc:picChg chg="add mod modCrop">
          <ac:chgData name="Lucas Plaisted" userId="206c54b960540b17" providerId="LiveId" clId="{80B91862-EBF6-4382-8CB4-ADD5F8E480C3}" dt="2025-03-25T01:56:53.469" v="298" actId="1038"/>
          <ac:picMkLst>
            <pc:docMk/>
            <pc:sldMk cId="3875747207" sldId="258"/>
            <ac:picMk id="6" creationId="{5A5CC104-5FCA-4D60-02E4-2A6B7FA3152D}"/>
          </ac:picMkLst>
        </pc:picChg>
      </pc:sldChg>
      <pc:sldChg chg="addSp delSp modSp new mod setBg delDesignElem chgLayout">
        <pc:chgData name="Lucas Plaisted" userId="206c54b960540b17" providerId="LiveId" clId="{80B91862-EBF6-4382-8CB4-ADD5F8E480C3}" dt="2025-03-25T02:05:14.918" v="356" actId="14100"/>
        <pc:sldMkLst>
          <pc:docMk/>
          <pc:sldMk cId="1238974024" sldId="259"/>
        </pc:sldMkLst>
        <pc:spChg chg="add mod ord">
          <ac:chgData name="Lucas Plaisted" userId="206c54b960540b17" providerId="LiveId" clId="{80B91862-EBF6-4382-8CB4-ADD5F8E480C3}" dt="2025-03-25T02:05:09.095" v="355" actId="1036"/>
          <ac:spMkLst>
            <pc:docMk/>
            <pc:sldMk cId="1238974024" sldId="259"/>
            <ac:spMk id="4" creationId="{3D73863B-BFDB-A868-062B-FE3FA46FDE3B}"/>
          </ac:spMkLst>
        </pc:spChg>
        <pc:picChg chg="add mod ord">
          <ac:chgData name="Lucas Plaisted" userId="206c54b960540b17" providerId="LiveId" clId="{80B91862-EBF6-4382-8CB4-ADD5F8E480C3}" dt="2025-03-25T02:05:14.918" v="356" actId="14100"/>
          <ac:picMkLst>
            <pc:docMk/>
            <pc:sldMk cId="1238974024" sldId="259"/>
            <ac:picMk id="1026" creationId="{690A9D05-0637-53E2-F2AB-BE7FC809F337}"/>
          </ac:picMkLst>
        </pc:picChg>
      </pc:sldChg>
      <pc:sldChg chg="addSp delSp modSp new mod modClrScheme chgLayout">
        <pc:chgData name="Lucas Plaisted" userId="206c54b960540b17" providerId="LiveId" clId="{80B91862-EBF6-4382-8CB4-ADD5F8E480C3}" dt="2025-03-29T19:57:40.654" v="8025" actId="1076"/>
        <pc:sldMkLst>
          <pc:docMk/>
          <pc:sldMk cId="1476202488" sldId="260"/>
        </pc:sldMkLst>
        <pc:spChg chg="add mod ord">
          <ac:chgData name="Lucas Plaisted" userId="206c54b960540b17" providerId="LiveId" clId="{80B91862-EBF6-4382-8CB4-ADD5F8E480C3}" dt="2025-03-25T12:12:10.311" v="467" actId="20577"/>
          <ac:spMkLst>
            <pc:docMk/>
            <pc:sldMk cId="1476202488" sldId="260"/>
            <ac:spMk id="10" creationId="{B648A757-BBE8-543D-CCC3-96CA46D824CB}"/>
          </ac:spMkLst>
        </pc:spChg>
        <pc:spChg chg="add mod">
          <ac:chgData name="Lucas Plaisted" userId="206c54b960540b17" providerId="LiveId" clId="{80B91862-EBF6-4382-8CB4-ADD5F8E480C3}" dt="2025-03-25T12:15:30.937" v="544" actId="1035"/>
          <ac:spMkLst>
            <pc:docMk/>
            <pc:sldMk cId="1476202488" sldId="260"/>
            <ac:spMk id="12" creationId="{25B6AABA-B97A-AA25-7C66-F2BCB6E9F2CF}"/>
          </ac:spMkLst>
        </pc:spChg>
        <pc:spChg chg="add mod">
          <ac:chgData name="Lucas Plaisted" userId="206c54b960540b17" providerId="LiveId" clId="{80B91862-EBF6-4382-8CB4-ADD5F8E480C3}" dt="2025-03-25T12:15:30.937" v="544" actId="1035"/>
          <ac:spMkLst>
            <pc:docMk/>
            <pc:sldMk cId="1476202488" sldId="260"/>
            <ac:spMk id="13" creationId="{0F3C500D-1A07-496B-72F1-2F65FD1FE082}"/>
          </ac:spMkLst>
        </pc:spChg>
        <pc:spChg chg="add mod">
          <ac:chgData name="Lucas Plaisted" userId="206c54b960540b17" providerId="LiveId" clId="{80B91862-EBF6-4382-8CB4-ADD5F8E480C3}" dt="2025-03-25T12:15:30.937" v="544" actId="1035"/>
          <ac:spMkLst>
            <pc:docMk/>
            <pc:sldMk cId="1476202488" sldId="260"/>
            <ac:spMk id="14" creationId="{6A37CD13-871F-2C03-46FC-1D7E19819526}"/>
          </ac:spMkLst>
        </pc:spChg>
        <pc:spChg chg="add mod">
          <ac:chgData name="Lucas Plaisted" userId="206c54b960540b17" providerId="LiveId" clId="{80B91862-EBF6-4382-8CB4-ADD5F8E480C3}" dt="2025-03-29T19:57:40.654" v="8025" actId="1076"/>
          <ac:spMkLst>
            <pc:docMk/>
            <pc:sldMk cId="1476202488" sldId="260"/>
            <ac:spMk id="17" creationId="{572326FE-670D-6C04-B339-EE73EE4E6B36}"/>
          </ac:spMkLst>
        </pc:spChg>
        <pc:picChg chg="add mod modCrop">
          <ac:chgData name="Lucas Plaisted" userId="206c54b960540b17" providerId="LiveId" clId="{80B91862-EBF6-4382-8CB4-ADD5F8E480C3}" dt="2025-03-25T12:15:30.937" v="544" actId="1035"/>
          <ac:picMkLst>
            <pc:docMk/>
            <pc:sldMk cId="1476202488" sldId="260"/>
            <ac:picMk id="3" creationId="{5F7A71EB-6105-397A-E2B4-72CE88254DB4}"/>
          </ac:picMkLst>
        </pc:picChg>
        <pc:picChg chg="add mod modCrop">
          <ac:chgData name="Lucas Plaisted" userId="206c54b960540b17" providerId="LiveId" clId="{80B91862-EBF6-4382-8CB4-ADD5F8E480C3}" dt="2025-03-25T12:15:30.937" v="544" actId="1035"/>
          <ac:picMkLst>
            <pc:docMk/>
            <pc:sldMk cId="1476202488" sldId="260"/>
            <ac:picMk id="5" creationId="{830AECFB-EFFF-7E3C-A582-BADCE1A33D0B}"/>
          </ac:picMkLst>
        </pc:picChg>
        <pc:picChg chg="add mod">
          <ac:chgData name="Lucas Plaisted" userId="206c54b960540b17" providerId="LiveId" clId="{80B91862-EBF6-4382-8CB4-ADD5F8E480C3}" dt="2025-03-25T12:15:30.937" v="544" actId="1035"/>
          <ac:picMkLst>
            <pc:docMk/>
            <pc:sldMk cId="1476202488" sldId="260"/>
            <ac:picMk id="7" creationId="{DE3C5ACA-1E7A-C0DE-D730-E12BF1AD431F}"/>
          </ac:picMkLst>
        </pc:picChg>
        <pc:picChg chg="add mod">
          <ac:chgData name="Lucas Plaisted" userId="206c54b960540b17" providerId="LiveId" clId="{80B91862-EBF6-4382-8CB4-ADD5F8E480C3}" dt="2025-03-25T12:17:07.421" v="556" actId="1076"/>
          <ac:picMkLst>
            <pc:docMk/>
            <pc:sldMk cId="1476202488" sldId="260"/>
            <ac:picMk id="15" creationId="{DD593190-E8F2-46A1-731E-0DFBBA9B4579}"/>
          </ac:picMkLst>
        </pc:picChg>
        <pc:picChg chg="add mod">
          <ac:chgData name="Lucas Plaisted" userId="206c54b960540b17" providerId="LiveId" clId="{80B91862-EBF6-4382-8CB4-ADD5F8E480C3}" dt="2025-03-29T19:57:20.897" v="8024" actId="1076"/>
          <ac:picMkLst>
            <pc:docMk/>
            <pc:sldMk cId="1476202488" sldId="260"/>
            <ac:picMk id="16" creationId="{7423EBD3-656F-BD8C-5215-C4D0EEAD174C}"/>
          </ac:picMkLst>
        </pc:picChg>
      </pc:sldChg>
      <pc:sldChg chg="addSp delSp modSp new mod modClrScheme chgLayout">
        <pc:chgData name="Lucas Plaisted" userId="206c54b960540b17" providerId="LiveId" clId="{80B91862-EBF6-4382-8CB4-ADD5F8E480C3}" dt="2025-03-26T00:30:25.619" v="981" actId="20577"/>
        <pc:sldMkLst>
          <pc:docMk/>
          <pc:sldMk cId="1042846961" sldId="261"/>
        </pc:sldMkLst>
        <pc:spChg chg="add mod ord">
          <ac:chgData name="Lucas Plaisted" userId="206c54b960540b17" providerId="LiveId" clId="{80B91862-EBF6-4382-8CB4-ADD5F8E480C3}" dt="2025-03-25T22:47:54.199" v="589" actId="20577"/>
          <ac:spMkLst>
            <pc:docMk/>
            <pc:sldMk cId="1042846961" sldId="261"/>
            <ac:spMk id="6" creationId="{DAD26B38-6D94-5B2A-B41F-4D5AEA531B70}"/>
          </ac:spMkLst>
        </pc:spChg>
        <pc:spChg chg="add mod">
          <ac:chgData name="Lucas Plaisted" userId="206c54b960540b17" providerId="LiveId" clId="{80B91862-EBF6-4382-8CB4-ADD5F8E480C3}" dt="2025-03-26T00:30:25.619" v="981" actId="20577"/>
          <ac:spMkLst>
            <pc:docMk/>
            <pc:sldMk cId="1042846961" sldId="261"/>
            <ac:spMk id="12" creationId="{8A21201E-D416-7875-504E-FEF5F1028203}"/>
          </ac:spMkLst>
        </pc:spChg>
        <pc:spChg chg="add mod">
          <ac:chgData name="Lucas Plaisted" userId="206c54b960540b17" providerId="LiveId" clId="{80B91862-EBF6-4382-8CB4-ADD5F8E480C3}" dt="2025-03-25T22:51:34.112" v="651" actId="255"/>
          <ac:spMkLst>
            <pc:docMk/>
            <pc:sldMk cId="1042846961" sldId="261"/>
            <ac:spMk id="13" creationId="{60B0A56E-0E34-0237-4B71-EAC4118E85BC}"/>
          </ac:spMkLst>
        </pc:spChg>
        <pc:picChg chg="add mod modCrop">
          <ac:chgData name="Lucas Plaisted" userId="206c54b960540b17" providerId="LiveId" clId="{80B91862-EBF6-4382-8CB4-ADD5F8E480C3}" dt="2025-03-25T22:49:15.312" v="624" actId="14100"/>
          <ac:picMkLst>
            <pc:docMk/>
            <pc:sldMk cId="1042846961" sldId="261"/>
            <ac:picMk id="3" creationId="{9ECB669B-C81D-7468-8E60-18763C90F096}"/>
          </ac:picMkLst>
        </pc:picChg>
        <pc:picChg chg="add mod">
          <ac:chgData name="Lucas Plaisted" userId="206c54b960540b17" providerId="LiveId" clId="{80B91862-EBF6-4382-8CB4-ADD5F8E480C3}" dt="2025-03-25T22:46:54.875" v="558" actId="1076"/>
          <ac:picMkLst>
            <pc:docMk/>
            <pc:sldMk cId="1042846961" sldId="261"/>
            <ac:picMk id="5" creationId="{EC469A33-9DC2-FD0E-995F-AB41CD22B654}"/>
          </ac:picMkLst>
        </pc:picChg>
        <pc:picChg chg="add mod">
          <ac:chgData name="Lucas Plaisted" userId="206c54b960540b17" providerId="LiveId" clId="{80B91862-EBF6-4382-8CB4-ADD5F8E480C3}" dt="2025-03-25T22:52:07.078" v="653" actId="1076"/>
          <ac:picMkLst>
            <pc:docMk/>
            <pc:sldMk cId="1042846961" sldId="261"/>
            <ac:picMk id="14" creationId="{9BB5036E-DF8D-835A-C18C-74B71091A2AC}"/>
          </ac:picMkLst>
        </pc:picChg>
      </pc:sldChg>
      <pc:sldChg chg="addSp delSp modSp new del mod">
        <pc:chgData name="Lucas Plaisted" userId="206c54b960540b17" providerId="LiveId" clId="{80B91862-EBF6-4382-8CB4-ADD5F8E480C3}" dt="2025-04-24T12:17:33.150" v="8434" actId="47"/>
        <pc:sldMkLst>
          <pc:docMk/>
          <pc:sldMk cId="3803184190" sldId="262"/>
        </pc:sldMkLst>
      </pc:sldChg>
      <pc:sldChg chg="addSp modSp new del mod modShow">
        <pc:chgData name="Lucas Plaisted" userId="206c54b960540b17" providerId="LiveId" clId="{80B91862-EBF6-4382-8CB4-ADD5F8E480C3}" dt="2025-03-25T22:47:35.918" v="560" actId="47"/>
        <pc:sldMkLst>
          <pc:docMk/>
          <pc:sldMk cId="863215270" sldId="263"/>
        </pc:sldMkLst>
      </pc:sldChg>
      <pc:sldChg chg="addSp delSp modSp new mod">
        <pc:chgData name="Lucas Plaisted" userId="206c54b960540b17" providerId="LiveId" clId="{80B91862-EBF6-4382-8CB4-ADD5F8E480C3}" dt="2025-03-25T23:19:44.751" v="743"/>
        <pc:sldMkLst>
          <pc:docMk/>
          <pc:sldMk cId="4199118034" sldId="263"/>
        </pc:sldMkLst>
        <pc:spChg chg="mod">
          <ac:chgData name="Lucas Plaisted" userId="206c54b960540b17" providerId="LiveId" clId="{80B91862-EBF6-4382-8CB4-ADD5F8E480C3}" dt="2025-03-25T23:18:37.441" v="736" actId="20577"/>
          <ac:spMkLst>
            <pc:docMk/>
            <pc:sldMk cId="4199118034" sldId="263"/>
            <ac:spMk id="2" creationId="{5207F679-7826-ADEA-2219-5A55FF6CF826}"/>
          </ac:spMkLst>
        </pc:spChg>
        <pc:picChg chg="add mod modCrop">
          <ac:chgData name="Lucas Plaisted" userId="206c54b960540b17" providerId="LiveId" clId="{80B91862-EBF6-4382-8CB4-ADD5F8E480C3}" dt="2025-03-25T23:19:44.751" v="743"/>
          <ac:picMkLst>
            <pc:docMk/>
            <pc:sldMk cId="4199118034" sldId="263"/>
            <ac:picMk id="5" creationId="{769ED9BE-293C-3FC9-9276-F97C9B409620}"/>
          </ac:picMkLst>
        </pc:picChg>
      </pc:sldChg>
      <pc:sldChg chg="addSp delSp modSp add mod">
        <pc:chgData name="Lucas Plaisted" userId="206c54b960540b17" providerId="LiveId" clId="{80B91862-EBF6-4382-8CB4-ADD5F8E480C3}" dt="2025-03-25T23:25:13.752" v="768" actId="14100"/>
        <pc:sldMkLst>
          <pc:docMk/>
          <pc:sldMk cId="2719518626" sldId="264"/>
        </pc:sldMkLst>
        <pc:spChg chg="mod">
          <ac:chgData name="Lucas Plaisted" userId="206c54b960540b17" providerId="LiveId" clId="{80B91862-EBF6-4382-8CB4-ADD5F8E480C3}" dt="2025-03-25T23:22:13.215" v="750" actId="20577"/>
          <ac:spMkLst>
            <pc:docMk/>
            <pc:sldMk cId="2719518626" sldId="264"/>
            <ac:spMk id="2" creationId="{9E8E26E8-4463-26CF-A59A-9C2823331BBF}"/>
          </ac:spMkLst>
        </pc:spChg>
        <pc:picChg chg="add mod modCrop">
          <ac:chgData name="Lucas Plaisted" userId="206c54b960540b17" providerId="LiveId" clId="{80B91862-EBF6-4382-8CB4-ADD5F8E480C3}" dt="2025-03-25T23:23:06.654" v="759" actId="1076"/>
          <ac:picMkLst>
            <pc:docMk/>
            <pc:sldMk cId="2719518626" sldId="264"/>
            <ac:picMk id="4" creationId="{B55FD5DD-C9C7-F61B-3DB6-2CC782D9CF3B}"/>
          </ac:picMkLst>
        </pc:picChg>
        <pc:picChg chg="add mod modCrop">
          <ac:chgData name="Lucas Plaisted" userId="206c54b960540b17" providerId="LiveId" clId="{80B91862-EBF6-4382-8CB4-ADD5F8E480C3}" dt="2025-03-25T23:25:13.752" v="768" actId="14100"/>
          <ac:picMkLst>
            <pc:docMk/>
            <pc:sldMk cId="2719518626" sldId="264"/>
            <ac:picMk id="7" creationId="{0D467548-8D55-0F38-A156-BC879D87B886}"/>
          </ac:picMkLst>
        </pc:picChg>
      </pc:sldChg>
      <pc:sldChg chg="modSp new mod">
        <pc:chgData name="Lucas Plaisted" userId="206c54b960540b17" providerId="LiveId" clId="{80B91862-EBF6-4382-8CB4-ADD5F8E480C3}" dt="2025-03-25T23:32:37.517" v="908" actId="14100"/>
        <pc:sldMkLst>
          <pc:docMk/>
          <pc:sldMk cId="3312362792" sldId="265"/>
        </pc:sldMkLst>
        <pc:spChg chg="mod">
          <ac:chgData name="Lucas Plaisted" userId="206c54b960540b17" providerId="LiveId" clId="{80B91862-EBF6-4382-8CB4-ADD5F8E480C3}" dt="2025-03-25T23:25:50.738" v="784" actId="20577"/>
          <ac:spMkLst>
            <pc:docMk/>
            <pc:sldMk cId="3312362792" sldId="265"/>
            <ac:spMk id="2" creationId="{F16061D1-E8D6-F1D9-7AD0-3A3FB7905BC2}"/>
          </ac:spMkLst>
        </pc:spChg>
        <pc:spChg chg="mod">
          <ac:chgData name="Lucas Plaisted" userId="206c54b960540b17" providerId="LiveId" clId="{80B91862-EBF6-4382-8CB4-ADD5F8E480C3}" dt="2025-03-25T23:32:37.517" v="908" actId="14100"/>
          <ac:spMkLst>
            <pc:docMk/>
            <pc:sldMk cId="3312362792" sldId="265"/>
            <ac:spMk id="3" creationId="{7A608655-8CA5-EFB4-D858-938CDD523975}"/>
          </ac:spMkLst>
        </pc:spChg>
      </pc:sldChg>
      <pc:sldChg chg="addSp delSp modSp new mod">
        <pc:chgData name="Lucas Plaisted" userId="206c54b960540b17" providerId="LiveId" clId="{80B91862-EBF6-4382-8CB4-ADD5F8E480C3}" dt="2025-03-26T00:29:01.088" v="948" actId="14100"/>
        <pc:sldMkLst>
          <pc:docMk/>
          <pc:sldMk cId="3542108980" sldId="266"/>
        </pc:sldMkLst>
        <pc:spChg chg="mod">
          <ac:chgData name="Lucas Plaisted" userId="206c54b960540b17" providerId="LiveId" clId="{80B91862-EBF6-4382-8CB4-ADD5F8E480C3}" dt="2025-03-25T23:34:12.797" v="931" actId="20577"/>
          <ac:spMkLst>
            <pc:docMk/>
            <pc:sldMk cId="3542108980" sldId="266"/>
            <ac:spMk id="2" creationId="{C10B1289-8EDA-F8FA-A7D8-32D7B0B2908D}"/>
          </ac:spMkLst>
        </pc:spChg>
        <pc:picChg chg="add mod modCrop">
          <ac:chgData name="Lucas Plaisted" userId="206c54b960540b17" providerId="LiveId" clId="{80B91862-EBF6-4382-8CB4-ADD5F8E480C3}" dt="2025-03-26T00:29:01.088" v="948" actId="14100"/>
          <ac:picMkLst>
            <pc:docMk/>
            <pc:sldMk cId="3542108980" sldId="266"/>
            <ac:picMk id="5" creationId="{B36BFAFF-5743-B7F8-0C3E-97BFAE2FA31F}"/>
          </ac:picMkLst>
        </pc:picChg>
        <pc:picChg chg="add mod">
          <ac:chgData name="Lucas Plaisted" userId="206c54b960540b17" providerId="LiveId" clId="{80B91862-EBF6-4382-8CB4-ADD5F8E480C3}" dt="2025-03-26T00:28:53.048" v="946" actId="1076"/>
          <ac:picMkLst>
            <pc:docMk/>
            <pc:sldMk cId="3542108980" sldId="266"/>
            <ac:picMk id="3074" creationId="{64DFE8DF-08D3-E988-7080-29B677EF8F88}"/>
          </ac:picMkLst>
        </pc:picChg>
      </pc:sldChg>
      <pc:sldChg chg="addSp delSp modSp new mod">
        <pc:chgData name="Lucas Plaisted" userId="206c54b960540b17" providerId="LiveId" clId="{80B91862-EBF6-4382-8CB4-ADD5F8E480C3}" dt="2025-03-26T00:47:15.453" v="1325" actId="20577"/>
        <pc:sldMkLst>
          <pc:docMk/>
          <pc:sldMk cId="1627879205" sldId="267"/>
        </pc:sldMkLst>
        <pc:spChg chg="mod">
          <ac:chgData name="Lucas Plaisted" userId="206c54b960540b17" providerId="LiveId" clId="{80B91862-EBF6-4382-8CB4-ADD5F8E480C3}" dt="2025-03-26T00:32:53.174" v="998" actId="20577"/>
          <ac:spMkLst>
            <pc:docMk/>
            <pc:sldMk cId="1627879205" sldId="267"/>
            <ac:spMk id="2" creationId="{A3220202-3191-FC7C-8CD5-36CA59B5D47F}"/>
          </ac:spMkLst>
        </pc:spChg>
        <pc:spChg chg="add mod">
          <ac:chgData name="Lucas Plaisted" userId="206c54b960540b17" providerId="LiveId" clId="{80B91862-EBF6-4382-8CB4-ADD5F8E480C3}" dt="2025-03-26T00:47:15.453" v="1325" actId="20577"/>
          <ac:spMkLst>
            <pc:docMk/>
            <pc:sldMk cId="1627879205" sldId="267"/>
            <ac:spMk id="6" creationId="{164F502B-4E45-AB4E-A0A3-573806278346}"/>
          </ac:spMkLst>
        </pc:spChg>
        <pc:picChg chg="add mod modCrop">
          <ac:chgData name="Lucas Plaisted" userId="206c54b960540b17" providerId="LiveId" clId="{80B91862-EBF6-4382-8CB4-ADD5F8E480C3}" dt="2025-03-26T00:41:16.718" v="1008" actId="14100"/>
          <ac:picMkLst>
            <pc:docMk/>
            <pc:sldMk cId="1627879205" sldId="267"/>
            <ac:picMk id="5" creationId="{3C56788D-7B12-E91D-0E4E-670DC7FA0D8D}"/>
          </ac:picMkLst>
        </pc:picChg>
      </pc:sldChg>
      <pc:sldChg chg="addSp delSp modSp new mod">
        <pc:chgData name="Lucas Plaisted" userId="206c54b960540b17" providerId="LiveId" clId="{80B91862-EBF6-4382-8CB4-ADD5F8E480C3}" dt="2025-03-26T00:54:02.040" v="1376" actId="14100"/>
        <pc:sldMkLst>
          <pc:docMk/>
          <pc:sldMk cId="457703033" sldId="268"/>
        </pc:sldMkLst>
        <pc:spChg chg="mod">
          <ac:chgData name="Lucas Plaisted" userId="206c54b960540b17" providerId="LiveId" clId="{80B91862-EBF6-4382-8CB4-ADD5F8E480C3}" dt="2025-03-26T00:50:56.243" v="1348" actId="20577"/>
          <ac:spMkLst>
            <pc:docMk/>
            <pc:sldMk cId="457703033" sldId="268"/>
            <ac:spMk id="2" creationId="{CEE65FAD-AA25-0BAD-E9C1-42BB545B52FC}"/>
          </ac:spMkLst>
        </pc:spChg>
        <pc:picChg chg="add mod modCrop">
          <ac:chgData name="Lucas Plaisted" userId="206c54b960540b17" providerId="LiveId" clId="{80B91862-EBF6-4382-8CB4-ADD5F8E480C3}" dt="2025-03-26T00:54:02.040" v="1376" actId="14100"/>
          <ac:picMkLst>
            <pc:docMk/>
            <pc:sldMk cId="457703033" sldId="268"/>
            <ac:picMk id="5" creationId="{BE6C42E5-5579-17A8-B855-3ECFDDAED86D}"/>
          </ac:picMkLst>
        </pc:picChg>
        <pc:picChg chg="add mod modCrop">
          <ac:chgData name="Lucas Plaisted" userId="206c54b960540b17" providerId="LiveId" clId="{80B91862-EBF6-4382-8CB4-ADD5F8E480C3}" dt="2025-03-26T00:53:58.366" v="1375" actId="14100"/>
          <ac:picMkLst>
            <pc:docMk/>
            <pc:sldMk cId="457703033" sldId="268"/>
            <ac:picMk id="7" creationId="{5EC20BFF-A5D2-1B00-19E4-CEC19265BE5B}"/>
          </ac:picMkLst>
        </pc:picChg>
      </pc:sldChg>
      <pc:sldChg chg="addSp delSp modSp add mod">
        <pc:chgData name="Lucas Plaisted" userId="206c54b960540b17" providerId="LiveId" clId="{80B91862-EBF6-4382-8CB4-ADD5F8E480C3}" dt="2025-03-26T01:19:16.774" v="1512" actId="1076"/>
        <pc:sldMkLst>
          <pc:docMk/>
          <pc:sldMk cId="3871556341" sldId="269"/>
        </pc:sldMkLst>
        <pc:spChg chg="mod">
          <ac:chgData name="Lucas Plaisted" userId="206c54b960540b17" providerId="LiveId" clId="{80B91862-EBF6-4382-8CB4-ADD5F8E480C3}" dt="2025-03-26T01:04:33.952" v="1417" actId="14100"/>
          <ac:spMkLst>
            <pc:docMk/>
            <pc:sldMk cId="3871556341" sldId="269"/>
            <ac:spMk id="2" creationId="{053A2A37-F2CE-CC18-D924-EA07031A5DE7}"/>
          </ac:spMkLst>
        </pc:spChg>
        <pc:spChg chg="add mod">
          <ac:chgData name="Lucas Plaisted" userId="206c54b960540b17" providerId="LiveId" clId="{80B91862-EBF6-4382-8CB4-ADD5F8E480C3}" dt="2025-03-26T01:18:29.487" v="1493" actId="1076"/>
          <ac:spMkLst>
            <pc:docMk/>
            <pc:sldMk cId="3871556341" sldId="269"/>
            <ac:spMk id="9" creationId="{2FB24827-91D7-592D-10A2-E990BBB963DF}"/>
          </ac:spMkLst>
        </pc:spChg>
        <pc:spChg chg="add mod">
          <ac:chgData name="Lucas Plaisted" userId="206c54b960540b17" providerId="LiveId" clId="{80B91862-EBF6-4382-8CB4-ADD5F8E480C3}" dt="2025-03-26T01:19:16.774" v="1512" actId="1076"/>
          <ac:spMkLst>
            <pc:docMk/>
            <pc:sldMk cId="3871556341" sldId="269"/>
            <ac:spMk id="11" creationId="{8CB72459-377A-F887-F9F7-ED42760C9A87}"/>
          </ac:spMkLst>
        </pc:spChg>
        <pc:picChg chg="add mod modCrop">
          <ac:chgData name="Lucas Plaisted" userId="206c54b960540b17" providerId="LiveId" clId="{80B91862-EBF6-4382-8CB4-ADD5F8E480C3}" dt="2025-03-26T01:02:31.630" v="1410" actId="1076"/>
          <ac:picMkLst>
            <pc:docMk/>
            <pc:sldMk cId="3871556341" sldId="269"/>
            <ac:picMk id="4" creationId="{B5AAE5BA-B971-0C81-D5A4-B33A2F1D9986}"/>
          </ac:picMkLst>
        </pc:picChg>
        <pc:picChg chg="add mod modCrop">
          <ac:chgData name="Lucas Plaisted" userId="206c54b960540b17" providerId="LiveId" clId="{80B91862-EBF6-4382-8CB4-ADD5F8E480C3}" dt="2025-03-26T01:04:12.687" v="1416" actId="1076"/>
          <ac:picMkLst>
            <pc:docMk/>
            <pc:sldMk cId="3871556341" sldId="269"/>
            <ac:picMk id="8" creationId="{444528DB-1EF3-824E-4BDD-AD481B289EFB}"/>
          </ac:picMkLst>
        </pc:picChg>
        <pc:picChg chg="add mod">
          <ac:chgData name="Lucas Plaisted" userId="206c54b960540b17" providerId="LiveId" clId="{80B91862-EBF6-4382-8CB4-ADD5F8E480C3}" dt="2025-03-26T01:18:54.790" v="1495" actId="1076"/>
          <ac:picMkLst>
            <pc:docMk/>
            <pc:sldMk cId="3871556341" sldId="269"/>
            <ac:picMk id="10" creationId="{1AFA0A1E-099C-9BC9-3162-C4B0DABCFF32}"/>
          </ac:picMkLst>
        </pc:picChg>
      </pc:sldChg>
      <pc:sldChg chg="addSp delSp modSp new mod modClrScheme chgLayout">
        <pc:chgData name="Lucas Plaisted" userId="206c54b960540b17" providerId="LiveId" clId="{80B91862-EBF6-4382-8CB4-ADD5F8E480C3}" dt="2025-03-28T02:11:33.974" v="5871" actId="27636"/>
        <pc:sldMkLst>
          <pc:docMk/>
          <pc:sldMk cId="3728747038" sldId="270"/>
        </pc:sldMkLst>
        <pc:spChg chg="mod ord">
          <ac:chgData name="Lucas Plaisted" userId="206c54b960540b17" providerId="LiveId" clId="{80B91862-EBF6-4382-8CB4-ADD5F8E480C3}" dt="2025-03-28T02:11:33.974" v="5871" actId="27636"/>
          <ac:spMkLst>
            <pc:docMk/>
            <pc:sldMk cId="3728747038" sldId="270"/>
            <ac:spMk id="2" creationId="{F024C052-99BE-961F-F575-5A6EB1DB06E1}"/>
          </ac:spMkLst>
        </pc:spChg>
        <pc:picChg chg="add mod ord modCrop">
          <ac:chgData name="Lucas Plaisted" userId="206c54b960540b17" providerId="LiveId" clId="{80B91862-EBF6-4382-8CB4-ADD5F8E480C3}" dt="2025-03-26T01:28:11.246" v="1580" actId="14100"/>
          <ac:picMkLst>
            <pc:docMk/>
            <pc:sldMk cId="3728747038" sldId="270"/>
            <ac:picMk id="5" creationId="{16E3DD0E-070A-6CAD-1E2E-7F90AA15D3E1}"/>
          </ac:picMkLst>
        </pc:picChg>
      </pc:sldChg>
      <pc:sldChg chg="delSp modSp add del mod">
        <pc:chgData name="Lucas Plaisted" userId="206c54b960540b17" providerId="LiveId" clId="{80B91862-EBF6-4382-8CB4-ADD5F8E480C3}" dt="2025-03-28T02:11:50.007" v="5876" actId="27636"/>
        <pc:sldMkLst>
          <pc:docMk/>
          <pc:sldMk cId="1612623614" sldId="271"/>
        </pc:sldMkLst>
        <pc:spChg chg="mod">
          <ac:chgData name="Lucas Plaisted" userId="206c54b960540b17" providerId="LiveId" clId="{80B91862-EBF6-4382-8CB4-ADD5F8E480C3}" dt="2025-03-28T02:11:50.007" v="5876" actId="27636"/>
          <ac:spMkLst>
            <pc:docMk/>
            <pc:sldMk cId="1612623614" sldId="271"/>
            <ac:spMk id="2" creationId="{6B4E8DD2-5F7B-593D-5B47-9B1C16C87E1B}"/>
          </ac:spMkLst>
        </pc:spChg>
        <pc:picChg chg="mod">
          <ac:chgData name="Lucas Plaisted" userId="206c54b960540b17" providerId="LiveId" clId="{80B91862-EBF6-4382-8CB4-ADD5F8E480C3}" dt="2025-03-26T01:29:47.442" v="1587" actId="14826"/>
          <ac:picMkLst>
            <pc:docMk/>
            <pc:sldMk cId="1612623614" sldId="271"/>
            <ac:picMk id="5" creationId="{F36B5126-A705-B34A-32CC-46EB4CE7CF40}"/>
          </ac:picMkLst>
        </pc:picChg>
      </pc:sldChg>
      <pc:sldChg chg="delSp modSp add mod">
        <pc:chgData name="Lucas Plaisted" userId="206c54b960540b17" providerId="LiveId" clId="{80B91862-EBF6-4382-8CB4-ADD5F8E480C3}" dt="2025-03-28T02:12:06.037" v="5879"/>
        <pc:sldMkLst>
          <pc:docMk/>
          <pc:sldMk cId="1097048362" sldId="272"/>
        </pc:sldMkLst>
        <pc:spChg chg="mod">
          <ac:chgData name="Lucas Plaisted" userId="206c54b960540b17" providerId="LiveId" clId="{80B91862-EBF6-4382-8CB4-ADD5F8E480C3}" dt="2025-03-28T02:12:06.037" v="5879"/>
          <ac:spMkLst>
            <pc:docMk/>
            <pc:sldMk cId="1097048362" sldId="272"/>
            <ac:spMk id="2" creationId="{AD15FA74-6E37-3069-980C-775B386C6993}"/>
          </ac:spMkLst>
        </pc:spChg>
        <pc:picChg chg="mod modCrop">
          <ac:chgData name="Lucas Plaisted" userId="206c54b960540b17" providerId="LiveId" clId="{80B91862-EBF6-4382-8CB4-ADD5F8E480C3}" dt="2025-03-26T01:42:58.310" v="1596" actId="14100"/>
          <ac:picMkLst>
            <pc:docMk/>
            <pc:sldMk cId="1097048362" sldId="272"/>
            <ac:picMk id="5" creationId="{AA44F4FE-0E27-C10A-C09F-855448BF1707}"/>
          </ac:picMkLst>
        </pc:picChg>
      </pc:sldChg>
      <pc:sldChg chg="delSp modSp add mod">
        <pc:chgData name="Lucas Plaisted" userId="206c54b960540b17" providerId="LiveId" clId="{80B91862-EBF6-4382-8CB4-ADD5F8E480C3}" dt="2025-03-28T02:12:18.696" v="5882"/>
        <pc:sldMkLst>
          <pc:docMk/>
          <pc:sldMk cId="2926320476" sldId="273"/>
        </pc:sldMkLst>
        <pc:spChg chg="mod">
          <ac:chgData name="Lucas Plaisted" userId="206c54b960540b17" providerId="LiveId" clId="{80B91862-EBF6-4382-8CB4-ADD5F8E480C3}" dt="2025-03-28T02:12:18.696" v="5882"/>
          <ac:spMkLst>
            <pc:docMk/>
            <pc:sldMk cId="2926320476" sldId="273"/>
            <ac:spMk id="2" creationId="{81883645-7504-FACD-26F6-B4DE0CF8DF78}"/>
          </ac:spMkLst>
        </pc:spChg>
        <pc:picChg chg="mod modCrop">
          <ac:chgData name="Lucas Plaisted" userId="206c54b960540b17" providerId="LiveId" clId="{80B91862-EBF6-4382-8CB4-ADD5F8E480C3}" dt="2025-03-26T01:44:48.676" v="1603" actId="732"/>
          <ac:picMkLst>
            <pc:docMk/>
            <pc:sldMk cId="2926320476" sldId="273"/>
            <ac:picMk id="5" creationId="{F738F15D-D319-31BC-0FAD-DD740DEFD0BB}"/>
          </ac:picMkLst>
        </pc:picChg>
      </pc:sldChg>
      <pc:sldChg chg="delSp modSp add mod">
        <pc:chgData name="Lucas Plaisted" userId="206c54b960540b17" providerId="LiveId" clId="{80B91862-EBF6-4382-8CB4-ADD5F8E480C3}" dt="2025-03-28T02:12:29.289" v="5887" actId="27636"/>
        <pc:sldMkLst>
          <pc:docMk/>
          <pc:sldMk cId="2002505565" sldId="274"/>
        </pc:sldMkLst>
        <pc:spChg chg="mod">
          <ac:chgData name="Lucas Plaisted" userId="206c54b960540b17" providerId="LiveId" clId="{80B91862-EBF6-4382-8CB4-ADD5F8E480C3}" dt="2025-03-28T02:12:29.289" v="5887" actId="27636"/>
          <ac:spMkLst>
            <pc:docMk/>
            <pc:sldMk cId="2002505565" sldId="274"/>
            <ac:spMk id="2" creationId="{BE33DA9E-822E-BDDC-2052-F849AACD83C4}"/>
          </ac:spMkLst>
        </pc:spChg>
        <pc:picChg chg="mod modCrop">
          <ac:chgData name="Lucas Plaisted" userId="206c54b960540b17" providerId="LiveId" clId="{80B91862-EBF6-4382-8CB4-ADD5F8E480C3}" dt="2025-03-26T01:46:54.405" v="1611" actId="14100"/>
          <ac:picMkLst>
            <pc:docMk/>
            <pc:sldMk cId="2002505565" sldId="274"/>
            <ac:picMk id="5" creationId="{7AFCA958-E414-E004-9EAD-32F3EC742AFD}"/>
          </ac:picMkLst>
        </pc:picChg>
      </pc:sldChg>
      <pc:sldChg chg="addSp delSp modSp new mod">
        <pc:chgData name="Lucas Plaisted" userId="206c54b960540b17" providerId="LiveId" clId="{80B91862-EBF6-4382-8CB4-ADD5F8E480C3}" dt="2025-03-28T02:15:05.020" v="5918" actId="255"/>
        <pc:sldMkLst>
          <pc:docMk/>
          <pc:sldMk cId="1622012297" sldId="275"/>
        </pc:sldMkLst>
        <pc:spChg chg="mod">
          <ac:chgData name="Lucas Plaisted" userId="206c54b960540b17" providerId="LiveId" clId="{80B91862-EBF6-4382-8CB4-ADD5F8E480C3}" dt="2025-03-28T02:14:52.357" v="5916" actId="14100"/>
          <ac:spMkLst>
            <pc:docMk/>
            <pc:sldMk cId="1622012297" sldId="275"/>
            <ac:spMk id="2" creationId="{D2EF0E7A-48E8-E118-78FD-368AAB1355BC}"/>
          </ac:spMkLst>
        </pc:spChg>
        <pc:spChg chg="mod">
          <ac:chgData name="Lucas Plaisted" userId="206c54b960540b17" providerId="LiveId" clId="{80B91862-EBF6-4382-8CB4-ADD5F8E480C3}" dt="2025-03-28T02:15:05.020" v="5918" actId="255"/>
          <ac:spMkLst>
            <pc:docMk/>
            <pc:sldMk cId="1622012297" sldId="275"/>
            <ac:spMk id="4" creationId="{E849A5FA-548F-1428-EE74-F0CF1E2E2461}"/>
          </ac:spMkLst>
        </pc:spChg>
        <pc:picChg chg="add mod modCrop">
          <ac:chgData name="Lucas Plaisted" userId="206c54b960540b17" providerId="LiveId" clId="{80B91862-EBF6-4382-8CB4-ADD5F8E480C3}" dt="2025-03-26T02:17:52.767" v="2199" actId="732"/>
          <ac:picMkLst>
            <pc:docMk/>
            <pc:sldMk cId="1622012297" sldId="275"/>
            <ac:picMk id="8" creationId="{F307B528-FDCA-B209-4A23-07F9F0939694}"/>
          </ac:picMkLst>
        </pc:picChg>
      </pc:sldChg>
      <pc:sldChg chg="addSp delSp modSp new mod">
        <pc:chgData name="Lucas Plaisted" userId="206c54b960540b17" providerId="LiveId" clId="{80B91862-EBF6-4382-8CB4-ADD5F8E480C3}" dt="2025-03-28T02:14:23.748" v="5894" actId="14100"/>
        <pc:sldMkLst>
          <pc:docMk/>
          <pc:sldMk cId="342561249" sldId="276"/>
        </pc:sldMkLst>
        <pc:spChg chg="mod">
          <ac:chgData name="Lucas Plaisted" userId="206c54b960540b17" providerId="LiveId" clId="{80B91862-EBF6-4382-8CB4-ADD5F8E480C3}" dt="2025-03-28T02:14:23.748" v="5894" actId="14100"/>
          <ac:spMkLst>
            <pc:docMk/>
            <pc:sldMk cId="342561249" sldId="276"/>
            <ac:spMk id="2" creationId="{E5D5BC8C-222D-6395-F751-E909D820A69A}"/>
          </ac:spMkLst>
        </pc:spChg>
        <pc:picChg chg="add mod modCrop">
          <ac:chgData name="Lucas Plaisted" userId="206c54b960540b17" providerId="LiveId" clId="{80B91862-EBF6-4382-8CB4-ADD5F8E480C3}" dt="2025-03-26T02:38:54.709" v="2304" actId="14100"/>
          <ac:picMkLst>
            <pc:docMk/>
            <pc:sldMk cId="342561249" sldId="276"/>
            <ac:picMk id="8" creationId="{60BAB48D-0B32-B60E-0098-84266364EFB9}"/>
          </ac:picMkLst>
        </pc:picChg>
      </pc:sldChg>
      <pc:sldChg chg="addSp delSp modSp add mod">
        <pc:chgData name="Lucas Plaisted" userId="206c54b960540b17" providerId="LiveId" clId="{80B91862-EBF6-4382-8CB4-ADD5F8E480C3}" dt="2025-03-26T02:41:04.542" v="2336" actId="1076"/>
        <pc:sldMkLst>
          <pc:docMk/>
          <pc:sldMk cId="460154418" sldId="277"/>
        </pc:sldMkLst>
        <pc:spChg chg="mod">
          <ac:chgData name="Lucas Plaisted" userId="206c54b960540b17" providerId="LiveId" clId="{80B91862-EBF6-4382-8CB4-ADD5F8E480C3}" dt="2025-03-26T02:39:42.038" v="2332" actId="20577"/>
          <ac:spMkLst>
            <pc:docMk/>
            <pc:sldMk cId="460154418" sldId="277"/>
            <ac:spMk id="2" creationId="{0ADD44A0-B4B8-7F61-A417-0C9354CCDDA5}"/>
          </ac:spMkLst>
        </pc:spChg>
        <pc:picChg chg="add mod">
          <ac:chgData name="Lucas Plaisted" userId="206c54b960540b17" providerId="LiveId" clId="{80B91862-EBF6-4382-8CB4-ADD5F8E480C3}" dt="2025-03-26T02:41:04.542" v="2336" actId="1076"/>
          <ac:picMkLst>
            <pc:docMk/>
            <pc:sldMk cId="460154418" sldId="277"/>
            <ac:picMk id="5" creationId="{133F2DA5-EA14-297D-C5EF-D79E36861737}"/>
          </ac:picMkLst>
        </pc:picChg>
      </pc:sldChg>
      <pc:sldChg chg="addSp modSp new mod">
        <pc:chgData name="Lucas Plaisted" userId="206c54b960540b17" providerId="LiveId" clId="{80B91862-EBF6-4382-8CB4-ADD5F8E480C3}" dt="2025-03-27T13:24:37.099" v="5332" actId="20577"/>
        <pc:sldMkLst>
          <pc:docMk/>
          <pc:sldMk cId="2863587176" sldId="278"/>
        </pc:sldMkLst>
        <pc:spChg chg="mod">
          <ac:chgData name="Lucas Plaisted" userId="206c54b960540b17" providerId="LiveId" clId="{80B91862-EBF6-4382-8CB4-ADD5F8E480C3}" dt="2025-03-27T13:24:37.099" v="5332" actId="20577"/>
          <ac:spMkLst>
            <pc:docMk/>
            <pc:sldMk cId="2863587176" sldId="278"/>
            <ac:spMk id="2" creationId="{3F572FEB-31B7-3727-AA65-567D1FBC5B8A}"/>
          </ac:spMkLst>
        </pc:spChg>
        <pc:spChg chg="mod">
          <ac:chgData name="Lucas Plaisted" userId="206c54b960540b17" providerId="LiveId" clId="{80B91862-EBF6-4382-8CB4-ADD5F8E480C3}" dt="2025-03-26T10:29:55.514" v="2422" actId="20577"/>
          <ac:spMkLst>
            <pc:docMk/>
            <pc:sldMk cId="2863587176" sldId="278"/>
            <ac:spMk id="3" creationId="{62965AC5-42AD-E2A8-A80F-8CCFA01DF4FB}"/>
          </ac:spMkLst>
        </pc:spChg>
        <pc:picChg chg="add mod">
          <ac:chgData name="Lucas Plaisted" userId="206c54b960540b17" providerId="LiveId" clId="{80B91862-EBF6-4382-8CB4-ADD5F8E480C3}" dt="2025-03-26T10:30:38.987" v="2430" actId="1036"/>
          <ac:picMkLst>
            <pc:docMk/>
            <pc:sldMk cId="2863587176" sldId="278"/>
            <ac:picMk id="4" creationId="{D7DCE284-2A50-4C99-200E-4AC66F940671}"/>
          </ac:picMkLst>
        </pc:picChg>
        <pc:picChg chg="add mod">
          <ac:chgData name="Lucas Plaisted" userId="206c54b960540b17" providerId="LiveId" clId="{80B91862-EBF6-4382-8CB4-ADD5F8E480C3}" dt="2025-03-26T10:30:49.443" v="2436" actId="1036"/>
          <ac:picMkLst>
            <pc:docMk/>
            <pc:sldMk cId="2863587176" sldId="278"/>
            <ac:picMk id="5" creationId="{5D0D52E2-2BF8-FC69-392B-6A9101A15114}"/>
          </ac:picMkLst>
        </pc:picChg>
        <pc:picChg chg="add mod">
          <ac:chgData name="Lucas Plaisted" userId="206c54b960540b17" providerId="LiveId" clId="{80B91862-EBF6-4382-8CB4-ADD5F8E480C3}" dt="2025-03-26T10:30:56.390" v="2444" actId="1035"/>
          <ac:picMkLst>
            <pc:docMk/>
            <pc:sldMk cId="2863587176" sldId="278"/>
            <ac:picMk id="6" creationId="{7F8F23A6-2836-EA3E-5BC4-E435ACA5C792}"/>
          </ac:picMkLst>
        </pc:picChg>
      </pc:sldChg>
      <pc:sldChg chg="new del">
        <pc:chgData name="Lucas Plaisted" userId="206c54b960540b17" providerId="LiveId" clId="{80B91862-EBF6-4382-8CB4-ADD5F8E480C3}" dt="2025-03-26T10:41:47.551" v="2446" actId="47"/>
        <pc:sldMkLst>
          <pc:docMk/>
          <pc:sldMk cId="2415599801" sldId="279"/>
        </pc:sldMkLst>
      </pc:sldChg>
      <pc:sldChg chg="new del">
        <pc:chgData name="Lucas Plaisted" userId="206c54b960540b17" providerId="LiveId" clId="{80B91862-EBF6-4382-8CB4-ADD5F8E480C3}" dt="2025-03-26T10:42:00.929" v="2449" actId="47"/>
        <pc:sldMkLst>
          <pc:docMk/>
          <pc:sldMk cId="3038434207" sldId="279"/>
        </pc:sldMkLst>
      </pc:sldChg>
      <pc:sldChg chg="addSp delSp modSp new mod modClrScheme chgLayout">
        <pc:chgData name="Lucas Plaisted" userId="206c54b960540b17" providerId="LiveId" clId="{80B91862-EBF6-4382-8CB4-ADD5F8E480C3}" dt="2025-03-27T17:11:40.618" v="5629" actId="962"/>
        <pc:sldMkLst>
          <pc:docMk/>
          <pc:sldMk cId="2398527943" sldId="280"/>
        </pc:sldMkLst>
      </pc:sldChg>
      <pc:sldChg chg="addSp delSp modSp new mod">
        <pc:chgData name="Lucas Plaisted" userId="206c54b960540b17" providerId="LiveId" clId="{80B91862-EBF6-4382-8CB4-ADD5F8E480C3}" dt="2025-03-27T17:11:50.627" v="5631" actId="962"/>
        <pc:sldMkLst>
          <pc:docMk/>
          <pc:sldMk cId="485979088" sldId="281"/>
        </pc:sldMkLst>
      </pc:sldChg>
      <pc:sldChg chg="modSp new mod">
        <pc:chgData name="Lucas Plaisted" userId="206c54b960540b17" providerId="LiveId" clId="{80B91862-EBF6-4382-8CB4-ADD5F8E480C3}" dt="2025-03-27T12:53:41.200" v="3500" actId="20577"/>
        <pc:sldMkLst>
          <pc:docMk/>
          <pc:sldMk cId="2047049386" sldId="282"/>
        </pc:sldMkLst>
        <pc:spChg chg="mod">
          <ac:chgData name="Lucas Plaisted" userId="206c54b960540b17" providerId="LiveId" clId="{80B91862-EBF6-4382-8CB4-ADD5F8E480C3}" dt="2025-03-26T12:18:17.752" v="2630" actId="20577"/>
          <ac:spMkLst>
            <pc:docMk/>
            <pc:sldMk cId="2047049386" sldId="282"/>
            <ac:spMk id="2" creationId="{1F764EE8-E322-6FA3-839D-DDD22865AA74}"/>
          </ac:spMkLst>
        </pc:spChg>
        <pc:spChg chg="mod">
          <ac:chgData name="Lucas Plaisted" userId="206c54b960540b17" providerId="LiveId" clId="{80B91862-EBF6-4382-8CB4-ADD5F8E480C3}" dt="2025-03-27T12:53:41.200" v="3500" actId="20577"/>
          <ac:spMkLst>
            <pc:docMk/>
            <pc:sldMk cId="2047049386" sldId="282"/>
            <ac:spMk id="3" creationId="{213CC416-2762-F2C7-D6E3-EF78061324CB}"/>
          </ac:spMkLst>
        </pc:spChg>
      </pc:sldChg>
      <pc:sldChg chg="modSp new mod">
        <pc:chgData name="Lucas Plaisted" userId="206c54b960540b17" providerId="LiveId" clId="{80B91862-EBF6-4382-8CB4-ADD5F8E480C3}" dt="2025-03-26T12:22:07.986" v="2742" actId="27636"/>
        <pc:sldMkLst>
          <pc:docMk/>
          <pc:sldMk cId="3136302350" sldId="283"/>
        </pc:sldMkLst>
        <pc:spChg chg="mod">
          <ac:chgData name="Lucas Plaisted" userId="206c54b960540b17" providerId="LiveId" clId="{80B91862-EBF6-4382-8CB4-ADD5F8E480C3}" dt="2025-03-26T12:20:25.326" v="2665" actId="20577"/>
          <ac:spMkLst>
            <pc:docMk/>
            <pc:sldMk cId="3136302350" sldId="283"/>
            <ac:spMk id="2" creationId="{CF2F045D-933E-7087-E285-D56029006148}"/>
          </ac:spMkLst>
        </pc:spChg>
        <pc:spChg chg="mod">
          <ac:chgData name="Lucas Plaisted" userId="206c54b960540b17" providerId="LiveId" clId="{80B91862-EBF6-4382-8CB4-ADD5F8E480C3}" dt="2025-03-26T12:22:07.986" v="2742" actId="27636"/>
          <ac:spMkLst>
            <pc:docMk/>
            <pc:sldMk cId="3136302350" sldId="283"/>
            <ac:spMk id="3" creationId="{65F2098C-87D4-41A0-1114-4BCB5A296CC5}"/>
          </ac:spMkLst>
        </pc:spChg>
      </pc:sldChg>
      <pc:sldChg chg="addSp delSp modSp add mod">
        <pc:chgData name="Lucas Plaisted" userId="206c54b960540b17" providerId="LiveId" clId="{80B91862-EBF6-4382-8CB4-ADD5F8E480C3}" dt="2025-03-29T20:07:46.503" v="8104" actId="1076"/>
        <pc:sldMkLst>
          <pc:docMk/>
          <pc:sldMk cId="4237529892" sldId="284"/>
        </pc:sldMkLst>
        <pc:spChg chg="add mod">
          <ac:chgData name="Lucas Plaisted" userId="206c54b960540b17" providerId="LiveId" clId="{80B91862-EBF6-4382-8CB4-ADD5F8E480C3}" dt="2025-03-27T00:27:05.904" v="3317" actId="20577"/>
          <ac:spMkLst>
            <pc:docMk/>
            <pc:sldMk cId="4237529892" sldId="284"/>
            <ac:spMk id="8" creationId="{67CF7E49-9162-98BD-0B2F-C2E169368366}"/>
          </ac:spMkLst>
        </pc:spChg>
        <pc:spChg chg="add mod">
          <ac:chgData name="Lucas Plaisted" userId="206c54b960540b17" providerId="LiveId" clId="{80B91862-EBF6-4382-8CB4-ADD5F8E480C3}" dt="2025-03-27T00:27:23.194" v="3321" actId="20577"/>
          <ac:spMkLst>
            <pc:docMk/>
            <pc:sldMk cId="4237529892" sldId="284"/>
            <ac:spMk id="9" creationId="{A79E02BA-BADB-1A7E-B1CD-AEB26E9D5F12}"/>
          </ac:spMkLst>
        </pc:spChg>
        <pc:spChg chg="add mod">
          <ac:chgData name="Lucas Plaisted" userId="206c54b960540b17" providerId="LiveId" clId="{80B91862-EBF6-4382-8CB4-ADD5F8E480C3}" dt="2025-03-27T00:27:18.862" v="3320" actId="20577"/>
          <ac:spMkLst>
            <pc:docMk/>
            <pc:sldMk cId="4237529892" sldId="284"/>
            <ac:spMk id="10" creationId="{F3F4F0FE-BF7F-3712-441E-9A559543F0AB}"/>
          </ac:spMkLst>
        </pc:spChg>
        <pc:spChg chg="add mod">
          <ac:chgData name="Lucas Plaisted" userId="206c54b960540b17" providerId="LiveId" clId="{80B91862-EBF6-4382-8CB4-ADD5F8E480C3}" dt="2025-03-27T00:27:15.744" v="3319" actId="20577"/>
          <ac:spMkLst>
            <pc:docMk/>
            <pc:sldMk cId="4237529892" sldId="284"/>
            <ac:spMk id="11" creationId="{1CACDA1F-3195-F34C-F390-226675AE63DE}"/>
          </ac:spMkLst>
        </pc:spChg>
        <pc:spChg chg="add mod">
          <ac:chgData name="Lucas Plaisted" userId="206c54b960540b17" providerId="LiveId" clId="{80B91862-EBF6-4382-8CB4-ADD5F8E480C3}" dt="2025-03-27T00:27:25.924" v="3322" actId="20577"/>
          <ac:spMkLst>
            <pc:docMk/>
            <pc:sldMk cId="4237529892" sldId="284"/>
            <ac:spMk id="12" creationId="{84BE0903-F8D3-4520-BDAA-1C394C581E5D}"/>
          </ac:spMkLst>
        </pc:spChg>
        <pc:spChg chg="add mod">
          <ac:chgData name="Lucas Plaisted" userId="206c54b960540b17" providerId="LiveId" clId="{80B91862-EBF6-4382-8CB4-ADD5F8E480C3}" dt="2025-03-27T00:27:30.188" v="3323" actId="20577"/>
          <ac:spMkLst>
            <pc:docMk/>
            <pc:sldMk cId="4237529892" sldId="284"/>
            <ac:spMk id="14" creationId="{1C8F817F-2A49-A722-C597-7B6CC26932AA}"/>
          </ac:spMkLst>
        </pc:spChg>
        <pc:spChg chg="add mod">
          <ac:chgData name="Lucas Plaisted" userId="206c54b960540b17" providerId="LiveId" clId="{80B91862-EBF6-4382-8CB4-ADD5F8E480C3}" dt="2025-03-27T00:27:13.485" v="3318" actId="20577"/>
          <ac:spMkLst>
            <pc:docMk/>
            <pc:sldMk cId="4237529892" sldId="284"/>
            <ac:spMk id="15" creationId="{7BA3C148-E7DA-6D9C-8DB6-7EB78B9F9075}"/>
          </ac:spMkLst>
        </pc:spChg>
        <pc:spChg chg="add mod">
          <ac:chgData name="Lucas Plaisted" userId="206c54b960540b17" providerId="LiveId" clId="{80B91862-EBF6-4382-8CB4-ADD5F8E480C3}" dt="2025-03-27T00:27:39.487" v="3324" actId="20577"/>
          <ac:spMkLst>
            <pc:docMk/>
            <pc:sldMk cId="4237529892" sldId="284"/>
            <ac:spMk id="17" creationId="{1C67AD51-0F89-61CD-BDCE-76FBF964580C}"/>
          </ac:spMkLst>
        </pc:spChg>
        <pc:spChg chg="add mod">
          <ac:chgData name="Lucas Plaisted" userId="206c54b960540b17" providerId="LiveId" clId="{80B91862-EBF6-4382-8CB4-ADD5F8E480C3}" dt="2025-03-27T00:27:41.137" v="3325" actId="20577"/>
          <ac:spMkLst>
            <pc:docMk/>
            <pc:sldMk cId="4237529892" sldId="284"/>
            <ac:spMk id="18" creationId="{DF8CEC08-6938-B3E0-B20B-5E85664E626B}"/>
          </ac:spMkLst>
        </pc:spChg>
        <pc:spChg chg="add mod">
          <ac:chgData name="Lucas Plaisted" userId="206c54b960540b17" providerId="LiveId" clId="{80B91862-EBF6-4382-8CB4-ADD5F8E480C3}" dt="2025-03-27T00:27:46.041" v="3326" actId="20577"/>
          <ac:spMkLst>
            <pc:docMk/>
            <pc:sldMk cId="4237529892" sldId="284"/>
            <ac:spMk id="19" creationId="{7AD1BAF7-7BC2-C7EE-DCF0-55B29E7785EA}"/>
          </ac:spMkLst>
        </pc:spChg>
        <pc:spChg chg="add del mod">
          <ac:chgData name="Lucas Plaisted" userId="206c54b960540b17" providerId="LiveId" clId="{80B91862-EBF6-4382-8CB4-ADD5F8E480C3}" dt="2025-03-27T00:27:47.334" v="3327" actId="20577"/>
          <ac:spMkLst>
            <pc:docMk/>
            <pc:sldMk cId="4237529892" sldId="284"/>
            <ac:spMk id="21" creationId="{852BC54A-A93F-6E44-B2A7-6D0D0B9440CE}"/>
          </ac:spMkLst>
        </pc:spChg>
        <pc:spChg chg="add mod">
          <ac:chgData name="Lucas Plaisted" userId="206c54b960540b17" providerId="LiveId" clId="{80B91862-EBF6-4382-8CB4-ADD5F8E480C3}" dt="2025-03-27T00:27:48.820" v="3328" actId="20577"/>
          <ac:spMkLst>
            <pc:docMk/>
            <pc:sldMk cId="4237529892" sldId="284"/>
            <ac:spMk id="24" creationId="{5000AD25-99C9-B9C6-A154-F3157CA5F755}"/>
          </ac:spMkLst>
        </pc:spChg>
        <pc:spChg chg="add mod">
          <ac:chgData name="Lucas Plaisted" userId="206c54b960540b17" providerId="LiveId" clId="{80B91862-EBF6-4382-8CB4-ADD5F8E480C3}" dt="2025-03-27T00:27:51.813" v="3329" actId="20577"/>
          <ac:spMkLst>
            <pc:docMk/>
            <pc:sldMk cId="4237529892" sldId="284"/>
            <ac:spMk id="25" creationId="{DD5FAB85-8A24-95B4-D7A0-CF1F582E0840}"/>
          </ac:spMkLst>
        </pc:spChg>
        <pc:spChg chg="add mod">
          <ac:chgData name="Lucas Plaisted" userId="206c54b960540b17" providerId="LiveId" clId="{80B91862-EBF6-4382-8CB4-ADD5F8E480C3}" dt="2025-03-27T00:27:53.375" v="3330" actId="20577"/>
          <ac:spMkLst>
            <pc:docMk/>
            <pc:sldMk cId="4237529892" sldId="284"/>
            <ac:spMk id="26" creationId="{DC9DC46F-2CFC-CDD6-10EB-6FA249F82B97}"/>
          </ac:spMkLst>
        </pc:spChg>
        <pc:spChg chg="add mod">
          <ac:chgData name="Lucas Plaisted" userId="206c54b960540b17" providerId="LiveId" clId="{80B91862-EBF6-4382-8CB4-ADD5F8E480C3}" dt="2025-03-27T00:27:56.108" v="3331" actId="20577"/>
          <ac:spMkLst>
            <pc:docMk/>
            <pc:sldMk cId="4237529892" sldId="284"/>
            <ac:spMk id="27" creationId="{3066E3BF-EB05-0576-E2B6-658FECFCC5E4}"/>
          </ac:spMkLst>
        </pc:spChg>
        <pc:spChg chg="add mod">
          <ac:chgData name="Lucas Plaisted" userId="206c54b960540b17" providerId="LiveId" clId="{80B91862-EBF6-4382-8CB4-ADD5F8E480C3}" dt="2025-03-29T19:59:58.280" v="8030" actId="207"/>
          <ac:spMkLst>
            <pc:docMk/>
            <pc:sldMk cId="4237529892" sldId="284"/>
            <ac:spMk id="28" creationId="{A11D35E7-6276-B198-D8B1-D4EEFC9A033C}"/>
          </ac:spMkLst>
        </pc:spChg>
        <pc:spChg chg="add mod">
          <ac:chgData name="Lucas Plaisted" userId="206c54b960540b17" providerId="LiveId" clId="{80B91862-EBF6-4382-8CB4-ADD5F8E480C3}" dt="2025-03-29T20:00:50.618" v="8038" actId="14100"/>
          <ac:spMkLst>
            <pc:docMk/>
            <pc:sldMk cId="4237529892" sldId="284"/>
            <ac:spMk id="29" creationId="{FF6B04DA-9DC1-2C0B-C26E-33E95A6B666C}"/>
          </ac:spMkLst>
        </pc:spChg>
        <pc:spChg chg="add mod">
          <ac:chgData name="Lucas Plaisted" userId="206c54b960540b17" providerId="LiveId" clId="{80B91862-EBF6-4382-8CB4-ADD5F8E480C3}" dt="2025-03-29T20:01:03.588" v="8041" actId="207"/>
          <ac:spMkLst>
            <pc:docMk/>
            <pc:sldMk cId="4237529892" sldId="284"/>
            <ac:spMk id="30" creationId="{BD4EBC26-D37D-E8DE-D5E5-326BB0FF8C1B}"/>
          </ac:spMkLst>
        </pc:spChg>
        <pc:spChg chg="add mod">
          <ac:chgData name="Lucas Plaisted" userId="206c54b960540b17" providerId="LiveId" clId="{80B91862-EBF6-4382-8CB4-ADD5F8E480C3}" dt="2025-03-29T20:02:41.098" v="8060" actId="14100"/>
          <ac:spMkLst>
            <pc:docMk/>
            <pc:sldMk cId="4237529892" sldId="284"/>
            <ac:spMk id="31" creationId="{EA1BCD7A-F22B-C12F-8BE8-E8A256086FBF}"/>
          </ac:spMkLst>
        </pc:spChg>
        <pc:spChg chg="add mod">
          <ac:chgData name="Lucas Plaisted" userId="206c54b960540b17" providerId="LiveId" clId="{80B91862-EBF6-4382-8CB4-ADD5F8E480C3}" dt="2025-03-29T20:02:33.609" v="8058" actId="1076"/>
          <ac:spMkLst>
            <pc:docMk/>
            <pc:sldMk cId="4237529892" sldId="284"/>
            <ac:spMk id="32" creationId="{9D11E83C-F9EF-A946-B3A7-181DE07EBDD8}"/>
          </ac:spMkLst>
        </pc:spChg>
        <pc:spChg chg="add mod">
          <ac:chgData name="Lucas Plaisted" userId="206c54b960540b17" providerId="LiveId" clId="{80B91862-EBF6-4382-8CB4-ADD5F8E480C3}" dt="2025-03-29T20:02:29.233" v="8057" actId="1076"/>
          <ac:spMkLst>
            <pc:docMk/>
            <pc:sldMk cId="4237529892" sldId="284"/>
            <ac:spMk id="33" creationId="{B2953D56-2AD1-5B32-16FE-EE3140B91163}"/>
          </ac:spMkLst>
        </pc:spChg>
        <pc:spChg chg="add mod">
          <ac:chgData name="Lucas Plaisted" userId="206c54b960540b17" providerId="LiveId" clId="{80B91862-EBF6-4382-8CB4-ADD5F8E480C3}" dt="2025-03-29T20:04:09.909" v="8070" actId="14100"/>
          <ac:spMkLst>
            <pc:docMk/>
            <pc:sldMk cId="4237529892" sldId="284"/>
            <ac:spMk id="34" creationId="{C58FC0F5-33EC-8C70-DF0D-0F68C396C83A}"/>
          </ac:spMkLst>
        </pc:spChg>
        <pc:spChg chg="add del mod">
          <ac:chgData name="Lucas Plaisted" userId="206c54b960540b17" providerId="LiveId" clId="{80B91862-EBF6-4382-8CB4-ADD5F8E480C3}" dt="2025-03-29T20:04:23.275" v="8074" actId="207"/>
          <ac:spMkLst>
            <pc:docMk/>
            <pc:sldMk cId="4237529892" sldId="284"/>
            <ac:spMk id="35" creationId="{FEF40C02-4311-6955-1618-4D14FC2DF0EF}"/>
          </ac:spMkLst>
        </pc:spChg>
        <pc:spChg chg="add mod">
          <ac:chgData name="Lucas Plaisted" userId="206c54b960540b17" providerId="LiveId" clId="{80B91862-EBF6-4382-8CB4-ADD5F8E480C3}" dt="2025-03-29T20:04:36.123" v="8077" actId="207"/>
          <ac:spMkLst>
            <pc:docMk/>
            <pc:sldMk cId="4237529892" sldId="284"/>
            <ac:spMk id="36" creationId="{12563099-1194-4E66-67DC-CFF2BE779EA5}"/>
          </ac:spMkLst>
        </pc:spChg>
        <pc:spChg chg="add mod">
          <ac:chgData name="Lucas Plaisted" userId="206c54b960540b17" providerId="LiveId" clId="{80B91862-EBF6-4382-8CB4-ADD5F8E480C3}" dt="2025-03-29T20:05:12.229" v="8081" actId="207"/>
          <ac:spMkLst>
            <pc:docMk/>
            <pc:sldMk cId="4237529892" sldId="284"/>
            <ac:spMk id="37" creationId="{A3DF8B3B-3104-19C5-8093-948647917ED9}"/>
          </ac:spMkLst>
        </pc:spChg>
        <pc:spChg chg="add mod">
          <ac:chgData name="Lucas Plaisted" userId="206c54b960540b17" providerId="LiveId" clId="{80B91862-EBF6-4382-8CB4-ADD5F8E480C3}" dt="2025-03-29T20:05:47.440" v="8085" actId="1076"/>
          <ac:spMkLst>
            <pc:docMk/>
            <pc:sldMk cId="4237529892" sldId="284"/>
            <ac:spMk id="38" creationId="{ED1B3335-120F-0952-C2B3-C47307B39752}"/>
          </ac:spMkLst>
        </pc:spChg>
        <pc:spChg chg="add mod">
          <ac:chgData name="Lucas Plaisted" userId="206c54b960540b17" providerId="LiveId" clId="{80B91862-EBF6-4382-8CB4-ADD5F8E480C3}" dt="2025-03-29T20:06:43.860" v="8093" actId="207"/>
          <ac:spMkLst>
            <pc:docMk/>
            <pc:sldMk cId="4237529892" sldId="284"/>
            <ac:spMk id="39" creationId="{9CEB588B-9975-6E87-1D1D-C79A228BB11F}"/>
          </ac:spMkLst>
        </pc:spChg>
        <pc:spChg chg="add mod">
          <ac:chgData name="Lucas Plaisted" userId="206c54b960540b17" providerId="LiveId" clId="{80B91862-EBF6-4382-8CB4-ADD5F8E480C3}" dt="2025-03-29T20:06:57.210" v="8096" actId="207"/>
          <ac:spMkLst>
            <pc:docMk/>
            <pc:sldMk cId="4237529892" sldId="284"/>
            <ac:spMk id="40" creationId="{67585EB9-BCF5-533A-6276-ACD8FB83F1F5}"/>
          </ac:spMkLst>
        </pc:spChg>
        <pc:spChg chg="add mod">
          <ac:chgData name="Lucas Plaisted" userId="206c54b960540b17" providerId="LiveId" clId="{80B91862-EBF6-4382-8CB4-ADD5F8E480C3}" dt="2025-03-29T20:07:46.503" v="8104" actId="1076"/>
          <ac:spMkLst>
            <pc:docMk/>
            <pc:sldMk cId="4237529892" sldId="284"/>
            <ac:spMk id="41" creationId="{036863AF-813E-A10A-EF19-95EE198F52B3}"/>
          </ac:spMkLst>
        </pc:spChg>
        <pc:picChg chg="add mod modCrop">
          <ac:chgData name="Lucas Plaisted" userId="206c54b960540b17" providerId="LiveId" clId="{80B91862-EBF6-4382-8CB4-ADD5F8E480C3}" dt="2025-03-26T19:41:02.443" v="3119" actId="1035"/>
          <ac:picMkLst>
            <pc:docMk/>
            <pc:sldMk cId="4237529892" sldId="284"/>
            <ac:picMk id="5" creationId="{80D79571-6725-2083-A048-71B16ABD6BC5}"/>
          </ac:picMkLst>
        </pc:picChg>
      </pc:sldChg>
      <pc:sldChg chg="modSp add mod">
        <pc:chgData name="Lucas Plaisted" userId="206c54b960540b17" providerId="LiveId" clId="{80B91862-EBF6-4382-8CB4-ADD5F8E480C3}" dt="2025-04-28T13:31:59.812" v="9399" actId="20577"/>
        <pc:sldMkLst>
          <pc:docMk/>
          <pc:sldMk cId="262386275" sldId="285"/>
        </pc:sldMkLst>
        <pc:spChg chg="mod">
          <ac:chgData name="Lucas Plaisted" userId="206c54b960540b17" providerId="LiveId" clId="{80B91862-EBF6-4382-8CB4-ADD5F8E480C3}" dt="2025-04-28T13:31:59.812" v="9399" actId="20577"/>
          <ac:spMkLst>
            <pc:docMk/>
            <pc:sldMk cId="262386275" sldId="285"/>
            <ac:spMk id="2" creationId="{1F238D75-F457-C4AC-08F8-7B958FE37FAC}"/>
          </ac:spMkLst>
        </pc:spChg>
        <pc:spChg chg="mod">
          <ac:chgData name="Lucas Plaisted" userId="206c54b960540b17" providerId="LiveId" clId="{80B91862-EBF6-4382-8CB4-ADD5F8E480C3}" dt="2025-03-28T10:47:10.430" v="6237" actId="20577"/>
          <ac:spMkLst>
            <pc:docMk/>
            <pc:sldMk cId="262386275" sldId="285"/>
            <ac:spMk id="3" creationId="{228BC062-E8C9-0B90-AEAF-2ED843913549}"/>
          </ac:spMkLst>
        </pc:spChg>
      </pc:sldChg>
      <pc:sldChg chg="modSp add del mod replId">
        <pc:chgData name="Lucas Plaisted" userId="206c54b960540b17" providerId="LiveId" clId="{80B91862-EBF6-4382-8CB4-ADD5F8E480C3}" dt="2025-03-26T19:41:07.410" v="3120" actId="47"/>
        <pc:sldMkLst>
          <pc:docMk/>
          <pc:sldMk cId="4685488" sldId="286"/>
        </pc:sldMkLst>
      </pc:sldChg>
      <pc:sldChg chg="modSp new mod">
        <pc:chgData name="Lucas Plaisted" userId="206c54b960540b17" providerId="LiveId" clId="{80B91862-EBF6-4382-8CB4-ADD5F8E480C3}" dt="2025-03-30T13:29:16.485" v="8406" actId="20577"/>
        <pc:sldMkLst>
          <pc:docMk/>
          <pc:sldMk cId="2486279200" sldId="287"/>
        </pc:sldMkLst>
        <pc:spChg chg="mod">
          <ac:chgData name="Lucas Plaisted" userId="206c54b960540b17" providerId="LiveId" clId="{80B91862-EBF6-4382-8CB4-ADD5F8E480C3}" dt="2025-03-30T13:29:09.605" v="8398" actId="20577"/>
          <ac:spMkLst>
            <pc:docMk/>
            <pc:sldMk cId="2486279200" sldId="287"/>
            <ac:spMk id="2" creationId="{16ACE2CE-B270-CDFC-9898-9F9EDBBA9E6E}"/>
          </ac:spMkLst>
        </pc:spChg>
        <pc:spChg chg="mod">
          <ac:chgData name="Lucas Plaisted" userId="206c54b960540b17" providerId="LiveId" clId="{80B91862-EBF6-4382-8CB4-ADD5F8E480C3}" dt="2025-03-30T13:29:16.485" v="8406" actId="20577"/>
          <ac:spMkLst>
            <pc:docMk/>
            <pc:sldMk cId="2486279200" sldId="287"/>
            <ac:spMk id="3" creationId="{5E32F0A5-3EA4-5D5D-4613-24B50F55F94B}"/>
          </ac:spMkLst>
        </pc:spChg>
      </pc:sldChg>
      <pc:sldChg chg="addSp delSp modSp new mod modClrScheme chgLayout">
        <pc:chgData name="Lucas Plaisted" userId="206c54b960540b17" providerId="LiveId" clId="{80B91862-EBF6-4382-8CB4-ADD5F8E480C3}" dt="2025-03-29T20:25:52.575" v="8231" actId="1076"/>
        <pc:sldMkLst>
          <pc:docMk/>
          <pc:sldMk cId="3818783162" sldId="288"/>
        </pc:sldMkLst>
        <pc:spChg chg="mod ord">
          <ac:chgData name="Lucas Plaisted" userId="206c54b960540b17" providerId="LiveId" clId="{80B91862-EBF6-4382-8CB4-ADD5F8E480C3}" dt="2025-03-27T13:06:33.839" v="4145" actId="700"/>
          <ac:spMkLst>
            <pc:docMk/>
            <pc:sldMk cId="3818783162" sldId="288"/>
            <ac:spMk id="2" creationId="{BC90AAA1-C5F8-A105-60EF-FE2802E138F5}"/>
          </ac:spMkLst>
        </pc:spChg>
        <pc:spChg chg="add mod ord">
          <ac:chgData name="Lucas Plaisted" userId="206c54b960540b17" providerId="LiveId" clId="{80B91862-EBF6-4382-8CB4-ADD5F8E480C3}" dt="2025-03-28T21:43:40.140" v="7667" actId="20577"/>
          <ac:spMkLst>
            <pc:docMk/>
            <pc:sldMk cId="3818783162" sldId="288"/>
            <ac:spMk id="4" creationId="{317B43F4-3913-1249-3C0E-FEE020437DC5}"/>
          </ac:spMkLst>
        </pc:spChg>
        <pc:spChg chg="add mod ord">
          <ac:chgData name="Lucas Plaisted" userId="206c54b960540b17" providerId="LiveId" clId="{80B91862-EBF6-4382-8CB4-ADD5F8E480C3}" dt="2025-03-29T20:25:04.633" v="8185" actId="20577"/>
          <ac:spMkLst>
            <pc:docMk/>
            <pc:sldMk cId="3818783162" sldId="288"/>
            <ac:spMk id="5" creationId="{48452884-61FC-015E-0164-2D47F1AEF0E4}"/>
          </ac:spMkLst>
        </pc:spChg>
        <pc:spChg chg="add mod">
          <ac:chgData name="Lucas Plaisted" userId="206c54b960540b17" providerId="LiveId" clId="{80B91862-EBF6-4382-8CB4-ADD5F8E480C3}" dt="2025-03-29T20:25:52.575" v="8231" actId="1076"/>
          <ac:spMkLst>
            <pc:docMk/>
            <pc:sldMk cId="3818783162" sldId="288"/>
            <ac:spMk id="6" creationId="{2E19C193-3835-7B9B-CD4E-B8616F247169}"/>
          </ac:spMkLst>
        </pc:spChg>
      </pc:sldChg>
      <pc:sldChg chg="addSp delSp modSp add mod ord">
        <pc:chgData name="Lucas Plaisted" userId="206c54b960540b17" providerId="LiveId" clId="{80B91862-EBF6-4382-8CB4-ADD5F8E480C3}" dt="2025-04-28T13:31:50.409" v="9381" actId="20577"/>
        <pc:sldMkLst>
          <pc:docMk/>
          <pc:sldMk cId="3724177233" sldId="289"/>
        </pc:sldMkLst>
        <pc:spChg chg="mod">
          <ac:chgData name="Lucas Plaisted" userId="206c54b960540b17" providerId="LiveId" clId="{80B91862-EBF6-4382-8CB4-ADD5F8E480C3}" dt="2025-04-28T13:31:50.409" v="9381" actId="20577"/>
          <ac:spMkLst>
            <pc:docMk/>
            <pc:sldMk cId="3724177233" sldId="289"/>
            <ac:spMk id="2" creationId="{D3455201-2AA2-52BE-5B90-F6D0F90CB6E5}"/>
          </ac:spMkLst>
        </pc:spChg>
        <pc:spChg chg="add mod">
          <ac:chgData name="Lucas Plaisted" userId="206c54b960540b17" providerId="LiveId" clId="{80B91862-EBF6-4382-8CB4-ADD5F8E480C3}" dt="2025-03-27T22:27:03.903" v="5845" actId="1076"/>
          <ac:spMkLst>
            <pc:docMk/>
            <pc:sldMk cId="3724177233" sldId="289"/>
            <ac:spMk id="4" creationId="{D4DD552A-F052-1F26-4A4A-FDAC3554C6A9}"/>
          </ac:spMkLst>
        </pc:spChg>
        <pc:spChg chg="add mod">
          <ac:chgData name="Lucas Plaisted" userId="206c54b960540b17" providerId="LiveId" clId="{80B91862-EBF6-4382-8CB4-ADD5F8E480C3}" dt="2025-03-27T22:27:03.903" v="5845" actId="1076"/>
          <ac:spMkLst>
            <pc:docMk/>
            <pc:sldMk cId="3724177233" sldId="289"/>
            <ac:spMk id="6" creationId="{9B1A04E4-095A-B737-5B11-7CFBE2935405}"/>
          </ac:spMkLst>
        </pc:spChg>
        <pc:spChg chg="add mod">
          <ac:chgData name="Lucas Plaisted" userId="206c54b960540b17" providerId="LiveId" clId="{80B91862-EBF6-4382-8CB4-ADD5F8E480C3}" dt="2025-03-27T22:27:01.717" v="5844" actId="1076"/>
          <ac:spMkLst>
            <pc:docMk/>
            <pc:sldMk cId="3724177233" sldId="289"/>
            <ac:spMk id="7" creationId="{4A0B1CD4-1E99-EDB9-6B6D-4D14CFF81D22}"/>
          </ac:spMkLst>
        </pc:spChg>
        <pc:spChg chg="add mod">
          <ac:chgData name="Lucas Plaisted" userId="206c54b960540b17" providerId="LiveId" clId="{80B91862-EBF6-4382-8CB4-ADD5F8E480C3}" dt="2025-03-27T22:27:03.903" v="5845" actId="1076"/>
          <ac:spMkLst>
            <pc:docMk/>
            <pc:sldMk cId="3724177233" sldId="289"/>
            <ac:spMk id="9" creationId="{23DC5EF7-E213-34B1-42A9-0635E1389B7C}"/>
          </ac:spMkLst>
        </pc:spChg>
        <pc:spChg chg="add mod">
          <ac:chgData name="Lucas Plaisted" userId="206c54b960540b17" providerId="LiveId" clId="{80B91862-EBF6-4382-8CB4-ADD5F8E480C3}" dt="2025-03-27T22:27:03.903" v="5845" actId="1076"/>
          <ac:spMkLst>
            <pc:docMk/>
            <pc:sldMk cId="3724177233" sldId="289"/>
            <ac:spMk id="11" creationId="{AE79B4CB-E02D-AF3A-666D-3C70A0812EE2}"/>
          </ac:spMkLst>
        </pc:spChg>
        <pc:spChg chg="add mod">
          <ac:chgData name="Lucas Plaisted" userId="206c54b960540b17" providerId="LiveId" clId="{80B91862-EBF6-4382-8CB4-ADD5F8E480C3}" dt="2025-03-27T22:27:03.903" v="5845" actId="1076"/>
          <ac:spMkLst>
            <pc:docMk/>
            <pc:sldMk cId="3724177233" sldId="289"/>
            <ac:spMk id="13" creationId="{B06A06FD-7D46-47C9-C0B2-CBCE66F61BF0}"/>
          </ac:spMkLst>
        </pc:spChg>
        <pc:spChg chg="add mod">
          <ac:chgData name="Lucas Plaisted" userId="206c54b960540b17" providerId="LiveId" clId="{80B91862-EBF6-4382-8CB4-ADD5F8E480C3}" dt="2025-03-27T00:26:40.326" v="3312" actId="20577"/>
          <ac:spMkLst>
            <pc:docMk/>
            <pc:sldMk cId="3724177233" sldId="289"/>
            <ac:spMk id="14" creationId="{69CEC467-9B70-33D2-A534-C33EEC3AE629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15" creationId="{5236E591-B38F-ACE6-62A1-6F41905D8C80}"/>
          </ac:spMkLst>
        </pc:spChg>
        <pc:spChg chg="add mod">
          <ac:chgData name="Lucas Plaisted" userId="206c54b960540b17" providerId="LiveId" clId="{80B91862-EBF6-4382-8CB4-ADD5F8E480C3}" dt="2025-03-27T22:27:01.717" v="5844" actId="1076"/>
          <ac:spMkLst>
            <pc:docMk/>
            <pc:sldMk cId="3724177233" sldId="289"/>
            <ac:spMk id="16" creationId="{78675594-B808-2D4A-6138-56B2045FA1F5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17" creationId="{170B849D-39F7-63B9-8A2F-2D0407B5D644}"/>
          </ac:spMkLst>
        </pc:spChg>
        <pc:spChg chg="add mod">
          <ac:chgData name="Lucas Plaisted" userId="206c54b960540b17" providerId="LiveId" clId="{80B91862-EBF6-4382-8CB4-ADD5F8E480C3}" dt="2025-03-27T22:27:01.717" v="5844" actId="1076"/>
          <ac:spMkLst>
            <pc:docMk/>
            <pc:sldMk cId="3724177233" sldId="289"/>
            <ac:spMk id="18" creationId="{F691B351-6638-AD36-525C-5B44A85604BD}"/>
          </ac:spMkLst>
        </pc:spChg>
        <pc:spChg chg="add mod">
          <ac:chgData name="Lucas Plaisted" userId="206c54b960540b17" providerId="LiveId" clId="{80B91862-EBF6-4382-8CB4-ADD5F8E480C3}" dt="2025-03-27T22:27:03.903" v="5845" actId="1076"/>
          <ac:spMkLst>
            <pc:docMk/>
            <pc:sldMk cId="3724177233" sldId="289"/>
            <ac:spMk id="20" creationId="{DBD57C95-5AB5-7DCB-E827-37F3B3CDF76E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22" creationId="{702EBF8F-7E8D-FC56-A9EB-EA9EA916C9CC}"/>
          </ac:spMkLst>
        </pc:spChg>
        <pc:spChg chg="add mod">
          <ac:chgData name="Lucas Plaisted" userId="206c54b960540b17" providerId="LiveId" clId="{80B91862-EBF6-4382-8CB4-ADD5F8E480C3}" dt="2025-03-27T22:27:03.903" v="5845" actId="1076"/>
          <ac:spMkLst>
            <pc:docMk/>
            <pc:sldMk cId="3724177233" sldId="289"/>
            <ac:spMk id="23" creationId="{DD01077E-6F0B-1210-1D77-306008CD7C95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24" creationId="{E7B3A1F0-D7D9-FCB1-6B69-ED795FE1DE9A}"/>
          </ac:spMkLst>
        </pc:spChg>
        <pc:spChg chg="add mod">
          <ac:chgData name="Lucas Plaisted" userId="206c54b960540b17" providerId="LiveId" clId="{80B91862-EBF6-4382-8CB4-ADD5F8E480C3}" dt="2025-03-27T21:41:40.994" v="5794" actId="207"/>
          <ac:spMkLst>
            <pc:docMk/>
            <pc:sldMk cId="3724177233" sldId="289"/>
            <ac:spMk id="28" creationId="{8AFCE80C-0442-0F4D-1ED5-43C779B657BE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29" creationId="{17C224F8-FEFE-F5D2-788E-EC810E990CA9}"/>
          </ac:spMkLst>
        </pc:spChg>
        <pc:spChg chg="add mod">
          <ac:chgData name="Lucas Plaisted" userId="206c54b960540b17" providerId="LiveId" clId="{80B91862-EBF6-4382-8CB4-ADD5F8E480C3}" dt="2025-03-27T22:27:01.717" v="5844" actId="1076"/>
          <ac:spMkLst>
            <pc:docMk/>
            <pc:sldMk cId="3724177233" sldId="289"/>
            <ac:spMk id="30" creationId="{41D853C1-B79D-6E64-8F5B-0F75C0517869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31" creationId="{65D5CDF1-DED0-5982-1B95-E3924664854E}"/>
          </ac:spMkLst>
        </pc:spChg>
        <pc:spChg chg="add mod">
          <ac:chgData name="Lucas Plaisted" userId="206c54b960540b17" providerId="LiveId" clId="{80B91862-EBF6-4382-8CB4-ADD5F8E480C3}" dt="2025-03-27T22:27:01.717" v="5844" actId="1076"/>
          <ac:spMkLst>
            <pc:docMk/>
            <pc:sldMk cId="3724177233" sldId="289"/>
            <ac:spMk id="32" creationId="{3772F43F-7D72-2B59-6414-C03B0F8FF254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33" creationId="{6FD1D741-4FA8-A09A-300B-6F0321B3A751}"/>
          </ac:spMkLst>
        </pc:spChg>
        <pc:spChg chg="add mod">
          <ac:chgData name="Lucas Plaisted" userId="206c54b960540b17" providerId="LiveId" clId="{80B91862-EBF6-4382-8CB4-ADD5F8E480C3}" dt="2025-03-27T21:48:14.559" v="5838" actId="20577"/>
          <ac:spMkLst>
            <pc:docMk/>
            <pc:sldMk cId="3724177233" sldId="289"/>
            <ac:spMk id="34" creationId="{6EE21EA0-0AD6-60C4-57E1-FD4D7BC73A2F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35" creationId="{45D3F461-6C9E-72C3-35FB-D7368599388C}"/>
          </ac:spMkLst>
        </pc:spChg>
        <pc:spChg chg="add mod">
          <ac:chgData name="Lucas Plaisted" userId="206c54b960540b17" providerId="LiveId" clId="{80B91862-EBF6-4382-8CB4-ADD5F8E480C3}" dt="2025-03-28T10:58:35.396" v="6243" actId="207"/>
          <ac:spMkLst>
            <pc:docMk/>
            <pc:sldMk cId="3724177233" sldId="289"/>
            <ac:spMk id="36" creationId="{ABD1654C-F90E-06F6-52F4-D60F4827D13F}"/>
          </ac:spMkLst>
        </pc:spChg>
        <pc:spChg chg="add mod">
          <ac:chgData name="Lucas Plaisted" userId="206c54b960540b17" providerId="LiveId" clId="{80B91862-EBF6-4382-8CB4-ADD5F8E480C3}" dt="2025-03-28T10:59:35.169" v="6248" actId="1076"/>
          <ac:spMkLst>
            <pc:docMk/>
            <pc:sldMk cId="3724177233" sldId="289"/>
            <ac:spMk id="37" creationId="{CA0F67B0-157D-03B7-0932-F08B1943F5E8}"/>
          </ac:spMkLst>
        </pc:spChg>
        <pc:spChg chg="add mod">
          <ac:chgData name="Lucas Plaisted" userId="206c54b960540b17" providerId="LiveId" clId="{80B91862-EBF6-4382-8CB4-ADD5F8E480C3}" dt="2025-03-28T11:04:09.536" v="6267"/>
          <ac:spMkLst>
            <pc:docMk/>
            <pc:sldMk cId="3724177233" sldId="289"/>
            <ac:spMk id="39" creationId="{721F6C5A-DFF3-6AFC-2B21-36CFD75B2246}"/>
          </ac:spMkLst>
        </pc:spChg>
        <pc:spChg chg="add mod">
          <ac:chgData name="Lucas Plaisted" userId="206c54b960540b17" providerId="LiveId" clId="{80B91862-EBF6-4382-8CB4-ADD5F8E480C3}" dt="2025-03-28T11:04:22.230" v="6269" actId="207"/>
          <ac:spMkLst>
            <pc:docMk/>
            <pc:sldMk cId="3724177233" sldId="289"/>
            <ac:spMk id="40" creationId="{CBFF8C7E-0CD9-07F7-97B5-5FF747E1A121}"/>
          </ac:spMkLst>
        </pc:spChg>
        <pc:spChg chg="add mod">
          <ac:chgData name="Lucas Plaisted" userId="206c54b960540b17" providerId="LiveId" clId="{80B91862-EBF6-4382-8CB4-ADD5F8E480C3}" dt="2025-03-28T11:05:29.663" v="6272" actId="20577"/>
          <ac:spMkLst>
            <pc:docMk/>
            <pc:sldMk cId="3724177233" sldId="289"/>
            <ac:spMk id="41" creationId="{768443D7-06CD-821A-F894-413F50E85CA5}"/>
          </ac:spMkLst>
        </pc:spChg>
        <pc:spChg chg="add mod">
          <ac:chgData name="Lucas Plaisted" userId="206c54b960540b17" providerId="LiveId" clId="{80B91862-EBF6-4382-8CB4-ADD5F8E480C3}" dt="2025-03-28T11:06:14.117" v="6277" actId="1076"/>
          <ac:spMkLst>
            <pc:docMk/>
            <pc:sldMk cId="3724177233" sldId="289"/>
            <ac:spMk id="42" creationId="{7E107355-3B4D-D848-8B83-9C77C2A725F2}"/>
          </ac:spMkLst>
        </pc:spChg>
        <pc:spChg chg="add mod">
          <ac:chgData name="Lucas Plaisted" userId="206c54b960540b17" providerId="LiveId" clId="{80B91862-EBF6-4382-8CB4-ADD5F8E480C3}" dt="2025-03-28T22:53:46.982" v="7677" actId="1076"/>
          <ac:spMkLst>
            <pc:docMk/>
            <pc:sldMk cId="3724177233" sldId="289"/>
            <ac:spMk id="44" creationId="{ABF3EBAA-6FA5-F08C-1B2B-7BD1E7A083E9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45" creationId="{18C40B38-DF13-C169-90F6-A4741AE06B79}"/>
          </ac:spMkLst>
        </pc:spChg>
        <pc:spChg chg="add mod">
          <ac:chgData name="Lucas Plaisted" userId="206c54b960540b17" providerId="LiveId" clId="{80B91862-EBF6-4382-8CB4-ADD5F8E480C3}" dt="2025-03-28T22:55:54.854" v="7685" actId="13822"/>
          <ac:spMkLst>
            <pc:docMk/>
            <pc:sldMk cId="3724177233" sldId="289"/>
            <ac:spMk id="46" creationId="{A29DB377-C388-8CDB-2C4F-DB09618A898E}"/>
          </ac:spMkLst>
        </pc:spChg>
        <pc:spChg chg="add mod">
          <ac:chgData name="Lucas Plaisted" userId="206c54b960540b17" providerId="LiveId" clId="{80B91862-EBF6-4382-8CB4-ADD5F8E480C3}" dt="2025-03-28T22:56:26.099" v="7690" actId="1076"/>
          <ac:spMkLst>
            <pc:docMk/>
            <pc:sldMk cId="3724177233" sldId="289"/>
            <ac:spMk id="47" creationId="{3B93EBE5-48C9-A409-7373-9E64AD623347}"/>
          </ac:spMkLst>
        </pc:spChg>
        <pc:spChg chg="add mod">
          <ac:chgData name="Lucas Plaisted" userId="206c54b960540b17" providerId="LiveId" clId="{80B91862-EBF6-4382-8CB4-ADD5F8E480C3}" dt="2025-03-28T22:56:41.874" v="7693" actId="207"/>
          <ac:spMkLst>
            <pc:docMk/>
            <pc:sldMk cId="3724177233" sldId="289"/>
            <ac:spMk id="48" creationId="{09CE368F-DDC7-BCE7-6DF8-495172370379}"/>
          </ac:spMkLst>
        </pc:spChg>
        <pc:spChg chg="add mod">
          <ac:chgData name="Lucas Plaisted" userId="206c54b960540b17" providerId="LiveId" clId="{80B91862-EBF6-4382-8CB4-ADD5F8E480C3}" dt="2025-03-28T23:00:35.350" v="7699" actId="1076"/>
          <ac:spMkLst>
            <pc:docMk/>
            <pc:sldMk cId="3724177233" sldId="289"/>
            <ac:spMk id="49" creationId="{2FEBDDBF-2FC7-1AE7-21A9-63439522474A}"/>
          </ac:spMkLst>
        </pc:spChg>
        <pc:spChg chg="add mod">
          <ac:chgData name="Lucas Plaisted" userId="206c54b960540b17" providerId="LiveId" clId="{80B91862-EBF6-4382-8CB4-ADD5F8E480C3}" dt="2025-03-28T23:05:11.962" v="7713" actId="14100"/>
          <ac:spMkLst>
            <pc:docMk/>
            <pc:sldMk cId="3724177233" sldId="289"/>
            <ac:spMk id="51" creationId="{192BD889-8B9A-BD9D-E405-91999D1C77B3}"/>
          </ac:spMkLst>
        </pc:spChg>
        <pc:spChg chg="add mod">
          <ac:chgData name="Lucas Plaisted" userId="206c54b960540b17" providerId="LiveId" clId="{80B91862-EBF6-4382-8CB4-ADD5F8E480C3}" dt="2025-03-29T20:09:25.382" v="8117" actId="1076"/>
          <ac:spMkLst>
            <pc:docMk/>
            <pc:sldMk cId="3724177233" sldId="289"/>
            <ac:spMk id="52" creationId="{5270EEEB-6074-A95C-D195-EE733A58302B}"/>
          </ac:spMkLst>
        </pc:spChg>
        <pc:spChg chg="add mod">
          <ac:chgData name="Lucas Plaisted" userId="206c54b960540b17" providerId="LiveId" clId="{80B91862-EBF6-4382-8CB4-ADD5F8E480C3}" dt="2025-03-28T23:08:58.066" v="7726" actId="207"/>
          <ac:spMkLst>
            <pc:docMk/>
            <pc:sldMk cId="3724177233" sldId="289"/>
            <ac:spMk id="53" creationId="{B60B6B34-2696-A553-0FAA-138EF39AFE6E}"/>
          </ac:spMkLst>
        </pc:spChg>
        <pc:spChg chg="add mod">
          <ac:chgData name="Lucas Plaisted" userId="206c54b960540b17" providerId="LiveId" clId="{80B91862-EBF6-4382-8CB4-ADD5F8E480C3}" dt="2025-03-28T23:09:19.759" v="7732" actId="207"/>
          <ac:spMkLst>
            <pc:docMk/>
            <pc:sldMk cId="3724177233" sldId="289"/>
            <ac:spMk id="54" creationId="{6E3A762B-2FCD-DC67-77AE-000437BD8C06}"/>
          </ac:spMkLst>
        </pc:spChg>
        <pc:spChg chg="add mod">
          <ac:chgData name="Lucas Plaisted" userId="206c54b960540b17" providerId="LiveId" clId="{80B91862-EBF6-4382-8CB4-ADD5F8E480C3}" dt="2025-03-29T20:20:38.587" v="8184" actId="207"/>
          <ac:spMkLst>
            <pc:docMk/>
            <pc:sldMk cId="3724177233" sldId="289"/>
            <ac:spMk id="55" creationId="{104E3C01-87A1-C8D9-3042-236E6F425640}"/>
          </ac:spMkLst>
        </pc:spChg>
        <pc:spChg chg="add mod">
          <ac:chgData name="Lucas Plaisted" userId="206c54b960540b17" providerId="LiveId" clId="{80B91862-EBF6-4382-8CB4-ADD5F8E480C3}" dt="2025-03-29T20:15:33.352" v="8152" actId="20577"/>
          <ac:spMkLst>
            <pc:docMk/>
            <pc:sldMk cId="3724177233" sldId="289"/>
            <ac:spMk id="56" creationId="{BAA11EB4-9CE6-504D-E057-4DD5510AA96C}"/>
          </ac:spMkLst>
        </pc:spChg>
        <pc:spChg chg="add mod">
          <ac:chgData name="Lucas Plaisted" userId="206c54b960540b17" providerId="LiveId" clId="{80B91862-EBF6-4382-8CB4-ADD5F8E480C3}" dt="2025-03-29T20:11:48.993" v="8143" actId="207"/>
          <ac:spMkLst>
            <pc:docMk/>
            <pc:sldMk cId="3724177233" sldId="289"/>
            <ac:spMk id="58" creationId="{460991B6-E15C-305A-8071-8B0F2B6EDD75}"/>
          </ac:spMkLst>
        </pc:spChg>
        <pc:spChg chg="add mod">
          <ac:chgData name="Lucas Plaisted" userId="206c54b960540b17" providerId="LiveId" clId="{80B91862-EBF6-4382-8CB4-ADD5F8E480C3}" dt="2025-03-29T20:15:36.755" v="8154" actId="20577"/>
          <ac:spMkLst>
            <pc:docMk/>
            <pc:sldMk cId="3724177233" sldId="289"/>
            <ac:spMk id="59" creationId="{40DED9FA-8293-242B-D53D-2CD53B6C257B}"/>
          </ac:spMkLst>
        </pc:spChg>
        <pc:spChg chg="add mod">
          <ac:chgData name="Lucas Plaisted" userId="206c54b960540b17" providerId="LiveId" clId="{80B91862-EBF6-4382-8CB4-ADD5F8E480C3}" dt="2025-03-29T20:15:20.974" v="8148" actId="207"/>
          <ac:spMkLst>
            <pc:docMk/>
            <pc:sldMk cId="3724177233" sldId="289"/>
            <ac:spMk id="60" creationId="{259F4019-02EE-A28B-4724-5AA2EF27AF72}"/>
          </ac:spMkLst>
        </pc:spChg>
        <pc:spChg chg="add mod">
          <ac:chgData name="Lucas Plaisted" userId="206c54b960540b17" providerId="LiveId" clId="{80B91862-EBF6-4382-8CB4-ADD5F8E480C3}" dt="2025-03-29T20:15:39.666" v="8156" actId="20577"/>
          <ac:spMkLst>
            <pc:docMk/>
            <pc:sldMk cId="3724177233" sldId="289"/>
            <ac:spMk id="61" creationId="{D6EFB3E0-88BC-5A93-0FB3-95D9956C2E78}"/>
          </ac:spMkLst>
        </pc:spChg>
        <pc:spChg chg="add mod">
          <ac:chgData name="Lucas Plaisted" userId="206c54b960540b17" providerId="LiveId" clId="{80B91862-EBF6-4382-8CB4-ADD5F8E480C3}" dt="2025-03-29T20:16:08.248" v="8161" actId="207"/>
          <ac:spMkLst>
            <pc:docMk/>
            <pc:sldMk cId="3724177233" sldId="289"/>
            <ac:spMk id="62" creationId="{142770FD-2272-AF40-D37F-DF2A4AA5A1B5}"/>
          </ac:spMkLst>
        </pc:spChg>
        <pc:spChg chg="add mod">
          <ac:chgData name="Lucas Plaisted" userId="206c54b960540b17" providerId="LiveId" clId="{80B91862-EBF6-4382-8CB4-ADD5F8E480C3}" dt="2025-03-29T20:16:00.580" v="8160" actId="20577"/>
          <ac:spMkLst>
            <pc:docMk/>
            <pc:sldMk cId="3724177233" sldId="289"/>
            <ac:spMk id="63" creationId="{3077B4FE-A5E1-F7BA-3C85-77C696BA1E85}"/>
          </ac:spMkLst>
        </pc:spChg>
        <pc:spChg chg="add mod">
          <ac:chgData name="Lucas Plaisted" userId="206c54b960540b17" providerId="LiveId" clId="{80B91862-EBF6-4382-8CB4-ADD5F8E480C3}" dt="2025-03-29T20:17:11.550" v="8165" actId="1076"/>
          <ac:spMkLst>
            <pc:docMk/>
            <pc:sldMk cId="3724177233" sldId="289"/>
            <ac:spMk id="64" creationId="{355E6312-F26D-8DD7-20B6-C2BE90ACFB08}"/>
          </ac:spMkLst>
        </pc:spChg>
        <pc:spChg chg="add mod">
          <ac:chgData name="Lucas Plaisted" userId="206c54b960540b17" providerId="LiveId" clId="{80B91862-EBF6-4382-8CB4-ADD5F8E480C3}" dt="2025-03-29T20:17:15.995" v="8167" actId="20577"/>
          <ac:spMkLst>
            <pc:docMk/>
            <pc:sldMk cId="3724177233" sldId="289"/>
            <ac:spMk id="65" creationId="{47376921-D6A5-9BE9-D325-16B54921470A}"/>
          </ac:spMkLst>
        </pc:spChg>
        <pc:spChg chg="add mod">
          <ac:chgData name="Lucas Plaisted" userId="206c54b960540b17" providerId="LiveId" clId="{80B91862-EBF6-4382-8CB4-ADD5F8E480C3}" dt="2025-03-29T20:18:09.053" v="8170" actId="207"/>
          <ac:spMkLst>
            <pc:docMk/>
            <pc:sldMk cId="3724177233" sldId="289"/>
            <ac:spMk id="66" creationId="{38A68014-2A74-2587-3550-B7BF82E12176}"/>
          </ac:spMkLst>
        </pc:spChg>
        <pc:spChg chg="add mod">
          <ac:chgData name="Lucas Plaisted" userId="206c54b960540b17" providerId="LiveId" clId="{80B91862-EBF6-4382-8CB4-ADD5F8E480C3}" dt="2025-03-29T20:18:14.726" v="8172" actId="20577"/>
          <ac:spMkLst>
            <pc:docMk/>
            <pc:sldMk cId="3724177233" sldId="289"/>
            <ac:spMk id="67" creationId="{88194FBC-127C-6012-2879-9E24220A6FFB}"/>
          </ac:spMkLst>
        </pc:spChg>
        <pc:spChg chg="add mod">
          <ac:chgData name="Lucas Plaisted" userId="206c54b960540b17" providerId="LiveId" clId="{80B91862-EBF6-4382-8CB4-ADD5F8E480C3}" dt="2025-03-29T20:19:23.920" v="8175" actId="207"/>
          <ac:spMkLst>
            <pc:docMk/>
            <pc:sldMk cId="3724177233" sldId="289"/>
            <ac:spMk id="68" creationId="{6AD474B3-6EA6-5B39-CDF4-4EDD87FA524A}"/>
          </ac:spMkLst>
        </pc:spChg>
        <pc:spChg chg="add mod">
          <ac:chgData name="Lucas Plaisted" userId="206c54b960540b17" providerId="LiveId" clId="{80B91862-EBF6-4382-8CB4-ADD5F8E480C3}" dt="2025-03-29T20:19:31.064" v="8177" actId="20577"/>
          <ac:spMkLst>
            <pc:docMk/>
            <pc:sldMk cId="3724177233" sldId="289"/>
            <ac:spMk id="69" creationId="{B1A46D02-B695-F4F0-B20A-1BB5580A8DFF}"/>
          </ac:spMkLst>
        </pc:spChg>
        <pc:spChg chg="add mod">
          <ac:chgData name="Lucas Plaisted" userId="206c54b960540b17" providerId="LiveId" clId="{80B91862-EBF6-4382-8CB4-ADD5F8E480C3}" dt="2025-03-29T20:20:14.374" v="8183" actId="207"/>
          <ac:spMkLst>
            <pc:docMk/>
            <pc:sldMk cId="3724177233" sldId="289"/>
            <ac:spMk id="70" creationId="{56E6A032-4B8E-8081-F19F-93454B98B2A3}"/>
          </ac:spMkLst>
        </pc:spChg>
        <pc:spChg chg="add mod">
          <ac:chgData name="Lucas Plaisted" userId="206c54b960540b17" providerId="LiveId" clId="{80B91862-EBF6-4382-8CB4-ADD5F8E480C3}" dt="2025-03-29T20:19:52.178" v="8181" actId="20577"/>
          <ac:spMkLst>
            <pc:docMk/>
            <pc:sldMk cId="3724177233" sldId="289"/>
            <ac:spMk id="71" creationId="{457CE7F9-14F7-08F8-D0B2-1BE87710093C}"/>
          </ac:spMkLst>
        </pc:spChg>
        <pc:picChg chg="mod">
          <ac:chgData name="Lucas Plaisted" userId="206c54b960540b17" providerId="LiveId" clId="{80B91862-EBF6-4382-8CB4-ADD5F8E480C3}" dt="2025-03-29T20:11:05.551" v="8138" actId="1076"/>
          <ac:picMkLst>
            <pc:docMk/>
            <pc:sldMk cId="3724177233" sldId="289"/>
            <ac:picMk id="5" creationId="{4689B725-F897-0DAA-0320-58D23C7E0D31}"/>
          </ac:picMkLst>
        </pc:picChg>
      </pc:sldChg>
      <pc:sldChg chg="modSp new mod">
        <pc:chgData name="Lucas Plaisted" userId="206c54b960540b17" providerId="LiveId" clId="{80B91862-EBF6-4382-8CB4-ADD5F8E480C3}" dt="2025-03-28T15:03:58.715" v="6371" actId="20577"/>
        <pc:sldMkLst>
          <pc:docMk/>
          <pc:sldMk cId="1456488233" sldId="290"/>
        </pc:sldMkLst>
        <pc:spChg chg="mod">
          <ac:chgData name="Lucas Plaisted" userId="206c54b960540b17" providerId="LiveId" clId="{80B91862-EBF6-4382-8CB4-ADD5F8E480C3}" dt="2025-03-28T15:01:31.950" v="6286" actId="20577"/>
          <ac:spMkLst>
            <pc:docMk/>
            <pc:sldMk cId="1456488233" sldId="290"/>
            <ac:spMk id="2" creationId="{DF946981-0469-C06D-EEF0-BC271D675AB0}"/>
          </ac:spMkLst>
        </pc:spChg>
        <pc:spChg chg="mod">
          <ac:chgData name="Lucas Plaisted" userId="206c54b960540b17" providerId="LiveId" clId="{80B91862-EBF6-4382-8CB4-ADD5F8E480C3}" dt="2025-03-28T15:03:58.715" v="6371" actId="20577"/>
          <ac:spMkLst>
            <pc:docMk/>
            <pc:sldMk cId="1456488233" sldId="290"/>
            <ac:spMk id="3" creationId="{A5F00D23-7587-1899-07F7-443710C67126}"/>
          </ac:spMkLst>
        </pc:spChg>
      </pc:sldChg>
      <pc:sldChg chg="addSp delSp modSp new mod">
        <pc:chgData name="Lucas Plaisted" userId="206c54b960540b17" providerId="LiveId" clId="{80B91862-EBF6-4382-8CB4-ADD5F8E480C3}" dt="2025-03-29T18:33:34.310" v="7923" actId="20577"/>
        <pc:sldMkLst>
          <pc:docMk/>
          <pc:sldMk cId="992174412" sldId="291"/>
        </pc:sldMkLst>
        <pc:spChg chg="mod">
          <ac:chgData name="Lucas Plaisted" userId="206c54b960540b17" providerId="LiveId" clId="{80B91862-EBF6-4382-8CB4-ADD5F8E480C3}" dt="2025-03-28T15:04:10.793" v="6384" actId="20577"/>
          <ac:spMkLst>
            <pc:docMk/>
            <pc:sldMk cId="992174412" sldId="291"/>
            <ac:spMk id="2" creationId="{A27083CA-BE6F-6368-E625-DA15531A3D88}"/>
          </ac:spMkLst>
        </pc:spChg>
        <pc:spChg chg="add mod">
          <ac:chgData name="Lucas Plaisted" userId="206c54b960540b17" providerId="LiveId" clId="{80B91862-EBF6-4382-8CB4-ADD5F8E480C3}" dt="2025-03-29T18:27:53.201" v="7804" actId="1076"/>
          <ac:spMkLst>
            <pc:docMk/>
            <pc:sldMk cId="992174412" sldId="291"/>
            <ac:spMk id="15" creationId="{23C2636D-E6B7-5075-8EE7-8A7DBA6FCA9C}"/>
          </ac:spMkLst>
        </pc:spChg>
        <pc:spChg chg="add mod">
          <ac:chgData name="Lucas Plaisted" userId="206c54b960540b17" providerId="LiveId" clId="{80B91862-EBF6-4382-8CB4-ADD5F8E480C3}" dt="2025-03-29T18:27:20.833" v="7778" actId="1076"/>
          <ac:spMkLst>
            <pc:docMk/>
            <pc:sldMk cId="992174412" sldId="291"/>
            <ac:spMk id="16" creationId="{9DC4CAF3-3FD1-543A-69C7-E054ED310883}"/>
          </ac:spMkLst>
        </pc:spChg>
        <pc:spChg chg="add mod">
          <ac:chgData name="Lucas Plaisted" userId="206c54b960540b17" providerId="LiveId" clId="{80B91862-EBF6-4382-8CB4-ADD5F8E480C3}" dt="2025-03-29T18:27:31.180" v="7790" actId="20577"/>
          <ac:spMkLst>
            <pc:docMk/>
            <pc:sldMk cId="992174412" sldId="291"/>
            <ac:spMk id="17" creationId="{9FF6148A-DA28-397F-5814-025F08DDA528}"/>
          </ac:spMkLst>
        </pc:spChg>
        <pc:spChg chg="add mod">
          <ac:chgData name="Lucas Plaisted" userId="206c54b960540b17" providerId="LiveId" clId="{80B91862-EBF6-4382-8CB4-ADD5F8E480C3}" dt="2025-03-29T18:27:46.888" v="7803" actId="20577"/>
          <ac:spMkLst>
            <pc:docMk/>
            <pc:sldMk cId="992174412" sldId="291"/>
            <ac:spMk id="18" creationId="{37EF8B53-CC59-4F84-8B14-2AD7B1EA30DB}"/>
          </ac:spMkLst>
        </pc:spChg>
        <pc:spChg chg="add mod">
          <ac:chgData name="Lucas Plaisted" userId="206c54b960540b17" providerId="LiveId" clId="{80B91862-EBF6-4382-8CB4-ADD5F8E480C3}" dt="2025-03-29T18:30:36.412" v="7891" actId="1076"/>
          <ac:spMkLst>
            <pc:docMk/>
            <pc:sldMk cId="992174412" sldId="291"/>
            <ac:spMk id="19" creationId="{82CB06E5-1316-B055-86CA-9A9A6B53DF5B}"/>
          </ac:spMkLst>
        </pc:spChg>
        <pc:spChg chg="add mod">
          <ac:chgData name="Lucas Plaisted" userId="206c54b960540b17" providerId="LiveId" clId="{80B91862-EBF6-4382-8CB4-ADD5F8E480C3}" dt="2025-03-29T18:30:52.510" v="7893" actId="1076"/>
          <ac:spMkLst>
            <pc:docMk/>
            <pc:sldMk cId="992174412" sldId="291"/>
            <ac:spMk id="20" creationId="{71B8AA63-ED21-055F-10B5-E6C9ABFB8499}"/>
          </ac:spMkLst>
        </pc:spChg>
        <pc:spChg chg="add mod">
          <ac:chgData name="Lucas Plaisted" userId="206c54b960540b17" providerId="LiveId" clId="{80B91862-EBF6-4382-8CB4-ADD5F8E480C3}" dt="2025-03-29T18:29:40.343" v="7876" actId="20577"/>
          <ac:spMkLst>
            <pc:docMk/>
            <pc:sldMk cId="992174412" sldId="291"/>
            <ac:spMk id="21" creationId="{EBAAF1F1-01B8-F6BD-918E-D5A1D68923A6}"/>
          </ac:spMkLst>
        </pc:spChg>
        <pc:spChg chg="add mod">
          <ac:chgData name="Lucas Plaisted" userId="206c54b960540b17" providerId="LiveId" clId="{80B91862-EBF6-4382-8CB4-ADD5F8E480C3}" dt="2025-03-29T18:30:59.590" v="7894" actId="1076"/>
          <ac:spMkLst>
            <pc:docMk/>
            <pc:sldMk cId="992174412" sldId="291"/>
            <ac:spMk id="22" creationId="{9C52C552-D924-8AB4-B6FA-9E0C455B96CA}"/>
          </ac:spMkLst>
        </pc:spChg>
        <pc:spChg chg="add mod">
          <ac:chgData name="Lucas Plaisted" userId="206c54b960540b17" providerId="LiveId" clId="{80B91862-EBF6-4382-8CB4-ADD5F8E480C3}" dt="2025-03-29T18:33:34.310" v="7923" actId="20577"/>
          <ac:spMkLst>
            <pc:docMk/>
            <pc:sldMk cId="992174412" sldId="291"/>
            <ac:spMk id="23" creationId="{3BC45061-B90F-4BD5-1693-39FA9267F009}"/>
          </ac:spMkLst>
        </pc:spChg>
        <pc:spChg chg="add mod">
          <ac:chgData name="Lucas Plaisted" userId="206c54b960540b17" providerId="LiveId" clId="{80B91862-EBF6-4382-8CB4-ADD5F8E480C3}" dt="2025-03-29T18:33:31.433" v="7922" actId="14100"/>
          <ac:spMkLst>
            <pc:docMk/>
            <pc:sldMk cId="992174412" sldId="291"/>
            <ac:spMk id="24" creationId="{FD23FA76-9436-F3DE-E4CC-EA46DC848B58}"/>
          </ac:spMkLst>
        </pc:spChg>
        <pc:picChg chg="add mod modCrop">
          <ac:chgData name="Lucas Plaisted" userId="206c54b960540b17" providerId="LiveId" clId="{80B91862-EBF6-4382-8CB4-ADD5F8E480C3}" dt="2025-03-29T18:30:43.276" v="7892" actId="34135"/>
          <ac:picMkLst>
            <pc:docMk/>
            <pc:sldMk cId="992174412" sldId="291"/>
            <ac:picMk id="5" creationId="{056FE059-B42A-DD97-87BF-F02E4E6FA28A}"/>
          </ac:picMkLst>
        </pc:picChg>
        <pc:picChg chg="add mod">
          <ac:chgData name="Lucas Plaisted" userId="206c54b960540b17" providerId="LiveId" clId="{80B91862-EBF6-4382-8CB4-ADD5F8E480C3}" dt="2025-03-29T18:22:44.101" v="7745" actId="1076"/>
          <ac:picMkLst>
            <pc:docMk/>
            <pc:sldMk cId="992174412" sldId="291"/>
            <ac:picMk id="6" creationId="{923561A4-A429-45E4-113A-DF5C48ACE34E}"/>
          </ac:picMkLst>
        </pc:picChg>
        <pc:picChg chg="add mod">
          <ac:chgData name="Lucas Plaisted" userId="206c54b960540b17" providerId="LiveId" clId="{80B91862-EBF6-4382-8CB4-ADD5F8E480C3}" dt="2025-03-29T18:22:31.029" v="7742" actId="1076"/>
          <ac:picMkLst>
            <pc:docMk/>
            <pc:sldMk cId="992174412" sldId="291"/>
            <ac:picMk id="7" creationId="{93A99B21-0FBB-3A6C-0241-6DD16741BB48}"/>
          </ac:picMkLst>
        </pc:picChg>
        <pc:picChg chg="add mod">
          <ac:chgData name="Lucas Plaisted" userId="206c54b960540b17" providerId="LiveId" clId="{80B91862-EBF6-4382-8CB4-ADD5F8E480C3}" dt="2025-03-29T18:22:40.419" v="7744" actId="1076"/>
          <ac:picMkLst>
            <pc:docMk/>
            <pc:sldMk cId="992174412" sldId="291"/>
            <ac:picMk id="8" creationId="{A9F28F15-6763-C123-913C-767F39FE36BF}"/>
          </ac:picMkLst>
        </pc:picChg>
        <pc:picChg chg="add mod">
          <ac:chgData name="Lucas Plaisted" userId="206c54b960540b17" providerId="LiveId" clId="{80B91862-EBF6-4382-8CB4-ADD5F8E480C3}" dt="2025-03-29T18:23:01.088" v="7747" actId="1076"/>
          <ac:picMkLst>
            <pc:docMk/>
            <pc:sldMk cId="992174412" sldId="291"/>
            <ac:picMk id="9" creationId="{FB5333F1-5B95-F5E4-E1EA-F3954EAB1961}"/>
          </ac:picMkLst>
        </pc:picChg>
        <pc:picChg chg="add mod">
          <ac:chgData name="Lucas Plaisted" userId="206c54b960540b17" providerId="LiveId" clId="{80B91862-EBF6-4382-8CB4-ADD5F8E480C3}" dt="2025-03-29T18:23:01.088" v="7747" actId="1076"/>
          <ac:picMkLst>
            <pc:docMk/>
            <pc:sldMk cId="992174412" sldId="291"/>
            <ac:picMk id="10" creationId="{63411AE4-D3BB-51AE-70B7-99222CBD02D4}"/>
          </ac:picMkLst>
        </pc:picChg>
        <pc:picChg chg="add mod">
          <ac:chgData name="Lucas Plaisted" userId="206c54b960540b17" providerId="LiveId" clId="{80B91862-EBF6-4382-8CB4-ADD5F8E480C3}" dt="2025-03-29T18:23:14.155" v="7750" actId="1076"/>
          <ac:picMkLst>
            <pc:docMk/>
            <pc:sldMk cId="992174412" sldId="291"/>
            <ac:picMk id="11" creationId="{05A0D693-5A71-2961-BB93-6D9CF95F74CE}"/>
          </ac:picMkLst>
        </pc:picChg>
        <pc:picChg chg="add mod">
          <ac:chgData name="Lucas Plaisted" userId="206c54b960540b17" providerId="LiveId" clId="{80B91862-EBF6-4382-8CB4-ADD5F8E480C3}" dt="2025-03-29T18:23:14.155" v="7750" actId="1076"/>
          <ac:picMkLst>
            <pc:docMk/>
            <pc:sldMk cId="992174412" sldId="291"/>
            <ac:picMk id="12" creationId="{A0182357-BB7C-CC89-2352-F552D7ABEFEF}"/>
          </ac:picMkLst>
        </pc:picChg>
        <pc:picChg chg="add mod">
          <ac:chgData name="Lucas Plaisted" userId="206c54b960540b17" providerId="LiveId" clId="{80B91862-EBF6-4382-8CB4-ADD5F8E480C3}" dt="2025-03-29T18:23:23.225" v="7752" actId="1076"/>
          <ac:picMkLst>
            <pc:docMk/>
            <pc:sldMk cId="992174412" sldId="291"/>
            <ac:picMk id="13" creationId="{18E830E2-DD7C-8261-497B-77FB68B5E09B}"/>
          </ac:picMkLst>
        </pc:picChg>
        <pc:picChg chg="add mod">
          <ac:chgData name="Lucas Plaisted" userId="206c54b960540b17" providerId="LiveId" clId="{80B91862-EBF6-4382-8CB4-ADD5F8E480C3}" dt="2025-03-29T18:23:23.225" v="7752" actId="1076"/>
          <ac:picMkLst>
            <pc:docMk/>
            <pc:sldMk cId="992174412" sldId="291"/>
            <ac:picMk id="14" creationId="{190C1931-E82C-EEE3-526C-54FAE7A63E32}"/>
          </ac:picMkLst>
        </pc:picChg>
        <pc:picChg chg="add mod">
          <ac:chgData name="Lucas Plaisted" userId="206c54b960540b17" providerId="LiveId" clId="{80B91862-EBF6-4382-8CB4-ADD5F8E480C3}" dt="2025-03-29T18:21:53.575" v="7737" actId="1076"/>
          <ac:picMkLst>
            <pc:docMk/>
            <pc:sldMk cId="992174412" sldId="291"/>
            <ac:picMk id="5122" creationId="{7005E7DE-2925-F7A3-86DA-280355092F0A}"/>
          </ac:picMkLst>
        </pc:picChg>
      </pc:sldChg>
      <pc:sldChg chg="addSp delSp modSp add mod">
        <pc:chgData name="Lucas Plaisted" userId="206c54b960540b17" providerId="LiveId" clId="{80B91862-EBF6-4382-8CB4-ADD5F8E480C3}" dt="2025-03-28T15:12:11.750" v="6406" actId="1076"/>
        <pc:sldMkLst>
          <pc:docMk/>
          <pc:sldMk cId="1495275240" sldId="292"/>
        </pc:sldMkLst>
        <pc:picChg chg="add mod modCrop">
          <ac:chgData name="Lucas Plaisted" userId="206c54b960540b17" providerId="LiveId" clId="{80B91862-EBF6-4382-8CB4-ADD5F8E480C3}" dt="2025-03-28T15:12:11.750" v="6406" actId="1076"/>
          <ac:picMkLst>
            <pc:docMk/>
            <pc:sldMk cId="1495275240" sldId="292"/>
            <ac:picMk id="4" creationId="{726496AD-C742-F0B7-555B-1A83A4D4F4AB}"/>
          </ac:picMkLst>
        </pc:picChg>
        <pc:picChg chg="add mod modCrop">
          <ac:chgData name="Lucas Plaisted" userId="206c54b960540b17" providerId="LiveId" clId="{80B91862-EBF6-4382-8CB4-ADD5F8E480C3}" dt="2025-03-28T15:12:09.199" v="6405" actId="1076"/>
          <ac:picMkLst>
            <pc:docMk/>
            <pc:sldMk cId="1495275240" sldId="292"/>
            <ac:picMk id="7" creationId="{E343285F-C49E-2D69-BEA8-09EC74EF468D}"/>
          </ac:picMkLst>
        </pc:picChg>
      </pc:sldChg>
      <pc:sldChg chg="modSp new mod">
        <pc:chgData name="Lucas Plaisted" userId="206c54b960540b17" providerId="LiveId" clId="{80B91862-EBF6-4382-8CB4-ADD5F8E480C3}" dt="2025-03-30T13:30:03.871" v="8432" actId="20577"/>
        <pc:sldMkLst>
          <pc:docMk/>
          <pc:sldMk cId="3968135870" sldId="293"/>
        </pc:sldMkLst>
        <pc:spChg chg="mod">
          <ac:chgData name="Lucas Plaisted" userId="206c54b960540b17" providerId="LiveId" clId="{80B91862-EBF6-4382-8CB4-ADD5F8E480C3}" dt="2025-03-28T15:17:25.590" v="6449" actId="20577"/>
          <ac:spMkLst>
            <pc:docMk/>
            <pc:sldMk cId="3968135870" sldId="293"/>
            <ac:spMk id="2" creationId="{957121AA-49DD-34C6-BF59-A9C0AD2B9EB2}"/>
          </ac:spMkLst>
        </pc:spChg>
        <pc:spChg chg="mod">
          <ac:chgData name="Lucas Plaisted" userId="206c54b960540b17" providerId="LiveId" clId="{80B91862-EBF6-4382-8CB4-ADD5F8E480C3}" dt="2025-03-30T13:30:03.871" v="8432" actId="20577"/>
          <ac:spMkLst>
            <pc:docMk/>
            <pc:sldMk cId="3968135870" sldId="293"/>
            <ac:spMk id="3" creationId="{7BF3551B-040B-497A-84F9-B8490FDE10C8}"/>
          </ac:spMkLst>
        </pc:spChg>
      </pc:sldChg>
      <pc:sldChg chg="modSp new mod">
        <pc:chgData name="Lucas Plaisted" userId="206c54b960540b17" providerId="LiveId" clId="{80B91862-EBF6-4382-8CB4-ADD5F8E480C3}" dt="2025-03-28T15:40:59.062" v="6945" actId="20577"/>
        <pc:sldMkLst>
          <pc:docMk/>
          <pc:sldMk cId="3220010029" sldId="294"/>
        </pc:sldMkLst>
        <pc:spChg chg="mod">
          <ac:chgData name="Lucas Plaisted" userId="206c54b960540b17" providerId="LiveId" clId="{80B91862-EBF6-4382-8CB4-ADD5F8E480C3}" dt="2025-03-28T15:39:58.979" v="6795" actId="20577"/>
          <ac:spMkLst>
            <pc:docMk/>
            <pc:sldMk cId="3220010029" sldId="294"/>
            <ac:spMk id="2" creationId="{692D1D74-71AA-463C-C1BA-C973955CCBAF}"/>
          </ac:spMkLst>
        </pc:spChg>
        <pc:spChg chg="mod">
          <ac:chgData name="Lucas Plaisted" userId="206c54b960540b17" providerId="LiveId" clId="{80B91862-EBF6-4382-8CB4-ADD5F8E480C3}" dt="2025-03-28T15:40:59.062" v="6945" actId="20577"/>
          <ac:spMkLst>
            <pc:docMk/>
            <pc:sldMk cId="3220010029" sldId="294"/>
            <ac:spMk id="3" creationId="{CDABC853-BDA1-CDB4-88CD-B90915DF946E}"/>
          </ac:spMkLst>
        </pc:spChg>
      </pc:sldChg>
      <pc:sldChg chg="modSp new mod">
        <pc:chgData name="Lucas Plaisted" userId="206c54b960540b17" providerId="LiveId" clId="{80B91862-EBF6-4382-8CB4-ADD5F8E480C3}" dt="2025-03-28T16:01:13.289" v="7607" actId="20577"/>
        <pc:sldMkLst>
          <pc:docMk/>
          <pc:sldMk cId="861677141" sldId="295"/>
        </pc:sldMkLst>
        <pc:spChg chg="mod">
          <ac:chgData name="Lucas Plaisted" userId="206c54b960540b17" providerId="LiveId" clId="{80B91862-EBF6-4382-8CB4-ADD5F8E480C3}" dt="2025-03-28T15:41:35.563" v="6963" actId="20577"/>
          <ac:spMkLst>
            <pc:docMk/>
            <pc:sldMk cId="861677141" sldId="295"/>
            <ac:spMk id="2" creationId="{FFFDFA49-9230-567E-54FF-4F5A6DCBF78E}"/>
          </ac:spMkLst>
        </pc:spChg>
        <pc:spChg chg="mod">
          <ac:chgData name="Lucas Plaisted" userId="206c54b960540b17" providerId="LiveId" clId="{80B91862-EBF6-4382-8CB4-ADD5F8E480C3}" dt="2025-03-28T16:01:13.289" v="7607" actId="20577"/>
          <ac:spMkLst>
            <pc:docMk/>
            <pc:sldMk cId="861677141" sldId="295"/>
            <ac:spMk id="3" creationId="{79BC7D8A-4D8A-8991-0732-4F8A25D3A57A}"/>
          </ac:spMkLst>
        </pc:spChg>
      </pc:sldChg>
      <pc:sldChg chg="addSp delSp modSp new mod modClrScheme chgLayout">
        <pc:chgData name="Lucas Plaisted" userId="206c54b960540b17" providerId="LiveId" clId="{80B91862-EBF6-4382-8CB4-ADD5F8E480C3}" dt="2025-03-28T15:46:52.176" v="7131" actId="255"/>
        <pc:sldMkLst>
          <pc:docMk/>
          <pc:sldMk cId="911771200" sldId="296"/>
        </pc:sldMkLst>
        <pc:spChg chg="mod ord">
          <ac:chgData name="Lucas Plaisted" userId="206c54b960540b17" providerId="LiveId" clId="{80B91862-EBF6-4382-8CB4-ADD5F8E480C3}" dt="2025-03-28T15:43:50.805" v="6990" actId="700"/>
          <ac:spMkLst>
            <pc:docMk/>
            <pc:sldMk cId="911771200" sldId="296"/>
            <ac:spMk id="2" creationId="{38C5AECA-707B-634E-CED1-1292BEF15915}"/>
          </ac:spMkLst>
        </pc:spChg>
        <pc:spChg chg="add mod">
          <ac:chgData name="Lucas Plaisted" userId="206c54b960540b17" providerId="LiveId" clId="{80B91862-EBF6-4382-8CB4-ADD5F8E480C3}" dt="2025-03-28T15:46:52.176" v="7131" actId="255"/>
          <ac:spMkLst>
            <pc:docMk/>
            <pc:sldMk cId="911771200" sldId="296"/>
            <ac:spMk id="9" creationId="{C726CD16-007F-002D-C97E-384052D063BD}"/>
          </ac:spMkLst>
        </pc:spChg>
        <pc:picChg chg="add mod ord modCrop">
          <ac:chgData name="Lucas Plaisted" userId="206c54b960540b17" providerId="LiveId" clId="{80B91862-EBF6-4382-8CB4-ADD5F8E480C3}" dt="2025-03-28T15:43:50.805" v="6990" actId="700"/>
          <ac:picMkLst>
            <pc:docMk/>
            <pc:sldMk cId="911771200" sldId="296"/>
            <ac:picMk id="5" creationId="{9F2D00D2-BABC-A6EC-9E4F-BB17601127EB}"/>
          </ac:picMkLst>
        </pc:picChg>
      </pc:sldChg>
      <pc:sldChg chg="addSp delSp modSp add mod">
        <pc:chgData name="Lucas Plaisted" userId="206c54b960540b17" providerId="LiveId" clId="{80B91862-EBF6-4382-8CB4-ADD5F8E480C3}" dt="2025-03-28T15:47:00.460" v="7133" actId="20577"/>
        <pc:sldMkLst>
          <pc:docMk/>
          <pc:sldMk cId="839596106" sldId="297"/>
        </pc:sldMkLst>
        <pc:spChg chg="add mod">
          <ac:chgData name="Lucas Plaisted" userId="206c54b960540b17" providerId="LiveId" clId="{80B91862-EBF6-4382-8CB4-ADD5F8E480C3}" dt="2025-03-28T15:47:00.460" v="7133" actId="20577"/>
          <ac:spMkLst>
            <pc:docMk/>
            <pc:sldMk cId="839596106" sldId="297"/>
            <ac:spMk id="7" creationId="{320F606F-4F13-A6FA-A162-114206C8651E}"/>
          </ac:spMkLst>
        </pc:spChg>
        <pc:picChg chg="add mod modCrop">
          <ac:chgData name="Lucas Plaisted" userId="206c54b960540b17" providerId="LiveId" clId="{80B91862-EBF6-4382-8CB4-ADD5F8E480C3}" dt="2025-03-28T15:46:08.884" v="7087" actId="14100"/>
          <ac:picMkLst>
            <pc:docMk/>
            <pc:sldMk cId="839596106" sldId="297"/>
            <ac:picMk id="4" creationId="{CF10345F-11E4-769B-90E2-1CD01FBEA8F4}"/>
          </ac:picMkLst>
        </pc:picChg>
      </pc:sldChg>
      <pc:sldChg chg="addSp delSp modSp new mod">
        <pc:chgData name="Lucas Plaisted" userId="206c54b960540b17" providerId="LiveId" clId="{80B91862-EBF6-4382-8CB4-ADD5F8E480C3}" dt="2025-03-28T16:15:17.292" v="7616" actId="14100"/>
        <pc:sldMkLst>
          <pc:docMk/>
          <pc:sldMk cId="488636842" sldId="298"/>
        </pc:sldMkLst>
        <pc:spChg chg="mod">
          <ac:chgData name="Lucas Plaisted" userId="206c54b960540b17" providerId="LiveId" clId="{80B91862-EBF6-4382-8CB4-ADD5F8E480C3}" dt="2025-03-28T15:47:58.815" v="7184" actId="20577"/>
          <ac:spMkLst>
            <pc:docMk/>
            <pc:sldMk cId="488636842" sldId="298"/>
            <ac:spMk id="2" creationId="{C76A2A28-53DE-1ABA-59DB-1114115CFF3F}"/>
          </ac:spMkLst>
        </pc:spChg>
        <pc:picChg chg="add mod modCrop">
          <ac:chgData name="Lucas Plaisted" userId="206c54b960540b17" providerId="LiveId" clId="{80B91862-EBF6-4382-8CB4-ADD5F8E480C3}" dt="2025-03-28T16:15:17.292" v="7616" actId="14100"/>
          <ac:picMkLst>
            <pc:docMk/>
            <pc:sldMk cId="488636842" sldId="298"/>
            <ac:picMk id="5" creationId="{940228B2-15D6-F9FF-70A4-DC5C32D3F9F9}"/>
          </ac:picMkLst>
        </pc:picChg>
      </pc:sldChg>
      <pc:sldChg chg="modSp add mod">
        <pc:chgData name="Lucas Plaisted" userId="206c54b960540b17" providerId="LiveId" clId="{80B91862-EBF6-4382-8CB4-ADD5F8E480C3}" dt="2025-03-28T15:49:15.637" v="7290"/>
        <pc:sldMkLst>
          <pc:docMk/>
          <pc:sldMk cId="1235601701" sldId="299"/>
        </pc:sldMkLst>
        <pc:spChg chg="mod">
          <ac:chgData name="Lucas Plaisted" userId="206c54b960540b17" providerId="LiveId" clId="{80B91862-EBF6-4382-8CB4-ADD5F8E480C3}" dt="2025-03-28T15:48:26.642" v="7220" actId="20577"/>
          <ac:spMkLst>
            <pc:docMk/>
            <pc:sldMk cId="1235601701" sldId="299"/>
            <ac:spMk id="2" creationId="{657FB8BF-7A5F-06B4-9714-1DE21370AD68}"/>
          </ac:spMkLst>
        </pc:spChg>
        <pc:spChg chg="mod">
          <ac:chgData name="Lucas Plaisted" userId="206c54b960540b17" providerId="LiveId" clId="{80B91862-EBF6-4382-8CB4-ADD5F8E480C3}" dt="2025-03-28T15:49:15.637" v="7290"/>
          <ac:spMkLst>
            <pc:docMk/>
            <pc:sldMk cId="1235601701" sldId="299"/>
            <ac:spMk id="3" creationId="{0370951A-91D4-32FD-DD95-212104F66F7E}"/>
          </ac:spMkLst>
        </pc:spChg>
      </pc:sldChg>
      <pc:sldChg chg="modSp add mod">
        <pc:chgData name="Lucas Plaisted" userId="206c54b960540b17" providerId="LiveId" clId="{80B91862-EBF6-4382-8CB4-ADD5F8E480C3}" dt="2025-03-28T15:50:57.966" v="7523" actId="20577"/>
        <pc:sldMkLst>
          <pc:docMk/>
          <pc:sldMk cId="2472935552" sldId="300"/>
        </pc:sldMkLst>
        <pc:spChg chg="mod">
          <ac:chgData name="Lucas Plaisted" userId="206c54b960540b17" providerId="LiveId" clId="{80B91862-EBF6-4382-8CB4-ADD5F8E480C3}" dt="2025-03-28T15:50:57.966" v="7523" actId="20577"/>
          <ac:spMkLst>
            <pc:docMk/>
            <pc:sldMk cId="2472935552" sldId="300"/>
            <ac:spMk id="3" creationId="{BAABCBE8-90F1-25E7-9A1C-A59032279F65}"/>
          </ac:spMkLst>
        </pc:spChg>
      </pc:sldChg>
      <pc:sldChg chg="addSp delSp modSp new del mod">
        <pc:chgData name="Lucas Plaisted" userId="206c54b960540b17" providerId="LiveId" clId="{80B91862-EBF6-4382-8CB4-ADD5F8E480C3}" dt="2025-04-24T12:17:26.099" v="8433" actId="47"/>
        <pc:sldMkLst>
          <pc:docMk/>
          <pc:sldMk cId="4010986615" sldId="301"/>
        </pc:sldMkLst>
      </pc:sldChg>
      <pc:sldChg chg="addSp delSp modSp new del mod">
        <pc:chgData name="Lucas Plaisted" userId="206c54b960540b17" providerId="LiveId" clId="{80B91862-EBF6-4382-8CB4-ADD5F8E480C3}" dt="2025-04-24T12:17:33.150" v="8434" actId="47"/>
        <pc:sldMkLst>
          <pc:docMk/>
          <pc:sldMk cId="154380145" sldId="302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532992717" sldId="308"/>
        </pc:sldMkLst>
      </pc:sldChg>
      <pc:sldChg chg="modSp new mod">
        <pc:chgData name="Lucas Plaisted" userId="206c54b960540b17" providerId="LiveId" clId="{80B91862-EBF6-4382-8CB4-ADD5F8E480C3}" dt="2025-04-24T12:36:30.740" v="9357" actId="20577"/>
        <pc:sldMkLst>
          <pc:docMk/>
          <pc:sldMk cId="4081231647" sldId="308"/>
        </pc:sldMkLst>
        <pc:spChg chg="mod">
          <ac:chgData name="Lucas Plaisted" userId="206c54b960540b17" providerId="LiveId" clId="{80B91862-EBF6-4382-8CB4-ADD5F8E480C3}" dt="2025-04-24T12:20:37.725" v="8488" actId="20577"/>
          <ac:spMkLst>
            <pc:docMk/>
            <pc:sldMk cId="4081231647" sldId="308"/>
            <ac:spMk id="2" creationId="{84764616-543E-01B9-22A0-94960922BD21}"/>
          </ac:spMkLst>
        </pc:spChg>
        <pc:spChg chg="mod">
          <ac:chgData name="Lucas Plaisted" userId="206c54b960540b17" providerId="LiveId" clId="{80B91862-EBF6-4382-8CB4-ADD5F8E480C3}" dt="2025-04-24T12:36:30.740" v="9357" actId="20577"/>
          <ac:spMkLst>
            <pc:docMk/>
            <pc:sldMk cId="4081231647" sldId="308"/>
            <ac:spMk id="3" creationId="{C6F09E1B-73AF-6CE6-30DE-867B46C0AF76}"/>
          </ac:spMkLst>
        </pc:spChg>
      </pc:sldChg>
      <pc:sldChg chg="modSp add mod">
        <pc:chgData name="Lucas Plaisted" userId="206c54b960540b17" providerId="LiveId" clId="{80B91862-EBF6-4382-8CB4-ADD5F8E480C3}" dt="2025-04-24T12:36:40.624" v="9359" actId="27636"/>
        <pc:sldMkLst>
          <pc:docMk/>
          <pc:sldMk cId="1929739597" sldId="309"/>
        </pc:sldMkLst>
        <pc:spChg chg="mod">
          <ac:chgData name="Lucas Plaisted" userId="206c54b960540b17" providerId="LiveId" clId="{80B91862-EBF6-4382-8CB4-ADD5F8E480C3}" dt="2025-04-24T12:36:40.624" v="9359" actId="27636"/>
          <ac:spMkLst>
            <pc:docMk/>
            <pc:sldMk cId="1929739597" sldId="309"/>
            <ac:spMk id="3" creationId="{93B623AA-4A5F-8C4B-8BC8-9679364D8E2F}"/>
          </ac:spMkLst>
        </pc:spChg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4010413837" sldId="309"/>
        </pc:sldMkLst>
      </pc:sldChg>
      <pc:sldChg chg="modSp add mod ord">
        <pc:chgData name="Lucas Plaisted" userId="206c54b960540b17" providerId="LiveId" clId="{80B91862-EBF6-4382-8CB4-ADD5F8E480C3}" dt="2025-04-28T13:34:35.006" v="9505" actId="20577"/>
        <pc:sldMkLst>
          <pc:docMk/>
          <pc:sldMk cId="636283808" sldId="310"/>
        </pc:sldMkLst>
        <pc:spChg chg="mod">
          <ac:chgData name="Lucas Plaisted" userId="206c54b960540b17" providerId="LiveId" clId="{80B91862-EBF6-4382-8CB4-ADD5F8E480C3}" dt="2025-04-28T13:34:35.006" v="9505" actId="20577"/>
          <ac:spMkLst>
            <pc:docMk/>
            <pc:sldMk cId="636283808" sldId="310"/>
            <ac:spMk id="3" creationId="{8F318FA0-943C-F378-7AA7-BCEC0FCF65E8}"/>
          </ac:spMkLst>
        </pc:spChg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324487372" sldId="310"/>
        </pc:sldMkLst>
      </pc:sldChg>
      <pc:sldChg chg="addSp delSp modSp add mod ord">
        <pc:chgData name="Lucas Plaisted" userId="206c54b960540b17" providerId="LiveId" clId="{80B91862-EBF6-4382-8CB4-ADD5F8E480C3}" dt="2025-04-28T13:46:37.321" v="9599" actId="1076"/>
        <pc:sldMkLst>
          <pc:docMk/>
          <pc:sldMk cId="1708410734" sldId="311"/>
        </pc:sldMkLst>
        <pc:spChg chg="add mod">
          <ac:chgData name="Lucas Plaisted" userId="206c54b960540b17" providerId="LiveId" clId="{80B91862-EBF6-4382-8CB4-ADD5F8E480C3}" dt="2025-04-28T13:38:03.565" v="9525" actId="1076"/>
          <ac:spMkLst>
            <pc:docMk/>
            <pc:sldMk cId="1708410734" sldId="311"/>
            <ac:spMk id="3" creationId="{AC4F7B09-54FF-ABDB-EF4A-CE2F7FA67AAE}"/>
          </ac:spMkLst>
        </pc:spChg>
        <pc:spChg chg="add mod">
          <ac:chgData name="Lucas Plaisted" userId="206c54b960540b17" providerId="LiveId" clId="{80B91862-EBF6-4382-8CB4-ADD5F8E480C3}" dt="2025-04-28T13:39:12.545" v="9531" actId="1076"/>
          <ac:spMkLst>
            <pc:docMk/>
            <pc:sldMk cId="1708410734" sldId="311"/>
            <ac:spMk id="8" creationId="{44537646-177C-F09A-BE98-944ED6165835}"/>
          </ac:spMkLst>
        </pc:spChg>
        <pc:spChg chg="add mod">
          <ac:chgData name="Lucas Plaisted" userId="206c54b960540b17" providerId="LiveId" clId="{80B91862-EBF6-4382-8CB4-ADD5F8E480C3}" dt="2025-04-28T13:41:34.191" v="9556" actId="20577"/>
          <ac:spMkLst>
            <pc:docMk/>
            <pc:sldMk cId="1708410734" sldId="311"/>
            <ac:spMk id="12" creationId="{4BAC9711-240B-F7AD-5D1A-03BA7BBE28E1}"/>
          </ac:spMkLst>
        </pc:spChg>
        <pc:spChg chg="mod">
          <ac:chgData name="Lucas Plaisted" userId="206c54b960540b17" providerId="LiveId" clId="{80B91862-EBF6-4382-8CB4-ADD5F8E480C3}" dt="2025-04-28T13:45:49.757" v="9595" actId="20577"/>
          <ac:spMkLst>
            <pc:docMk/>
            <pc:sldMk cId="1708410734" sldId="311"/>
            <ac:spMk id="18" creationId="{BFBD0205-902D-DAC9-FA8A-ECF0E828783E}"/>
          </ac:spMkLst>
        </pc:spChg>
        <pc:spChg chg="add mod">
          <ac:chgData name="Lucas Plaisted" userId="206c54b960540b17" providerId="LiveId" clId="{80B91862-EBF6-4382-8CB4-ADD5F8E480C3}" dt="2025-04-28T13:41:59.621" v="9563" actId="20577"/>
          <ac:spMkLst>
            <pc:docMk/>
            <pc:sldMk cId="1708410734" sldId="311"/>
            <ac:spMk id="19" creationId="{38655702-3B4E-FA98-4A91-AEE9CA12B4EA}"/>
          </ac:spMkLst>
        </pc:spChg>
        <pc:spChg chg="add mod">
          <ac:chgData name="Lucas Plaisted" userId="206c54b960540b17" providerId="LiveId" clId="{80B91862-EBF6-4382-8CB4-ADD5F8E480C3}" dt="2025-04-28T13:43:06.141" v="9575" actId="20577"/>
          <ac:spMkLst>
            <pc:docMk/>
            <pc:sldMk cId="1708410734" sldId="311"/>
            <ac:spMk id="21" creationId="{43047208-427F-3536-4BC4-C7906AA52F14}"/>
          </ac:spMkLst>
        </pc:spChg>
        <pc:spChg chg="add mod">
          <ac:chgData name="Lucas Plaisted" userId="206c54b960540b17" providerId="LiveId" clId="{80B91862-EBF6-4382-8CB4-ADD5F8E480C3}" dt="2025-04-28T13:44:18.065" v="9584" actId="14100"/>
          <ac:spMkLst>
            <pc:docMk/>
            <pc:sldMk cId="1708410734" sldId="311"/>
            <ac:spMk id="25" creationId="{5D19A82F-4453-18F6-10E2-76FD4D836DE6}"/>
          </ac:spMkLst>
        </pc:spChg>
        <pc:spChg chg="add mod">
          <ac:chgData name="Lucas Plaisted" userId="206c54b960540b17" providerId="LiveId" clId="{80B91862-EBF6-4382-8CB4-ADD5F8E480C3}" dt="2025-04-28T13:46:37.321" v="9599" actId="1076"/>
          <ac:spMkLst>
            <pc:docMk/>
            <pc:sldMk cId="1708410734" sldId="311"/>
            <ac:spMk id="26" creationId="{D690693E-928E-6681-DCCB-2B64D1B76E42}"/>
          </ac:spMkLst>
        </pc:spChg>
        <pc:spChg chg="mod">
          <ac:chgData name="Lucas Plaisted" userId="206c54b960540b17" providerId="LiveId" clId="{80B91862-EBF6-4382-8CB4-ADD5F8E480C3}" dt="2025-04-28T13:38:09.210" v="9527" actId="20577"/>
          <ac:spMkLst>
            <pc:docMk/>
            <pc:sldMk cId="1708410734" sldId="311"/>
            <ac:spMk id="40" creationId="{EFA6712A-380A-05B4-17C0-A087CF221CDE}"/>
          </ac:spMkLst>
        </pc:spChg>
        <pc:spChg chg="mod">
          <ac:chgData name="Lucas Plaisted" userId="206c54b960540b17" providerId="LiveId" clId="{80B91862-EBF6-4382-8CB4-ADD5F8E480C3}" dt="2025-04-28T13:36:24.052" v="9508" actId="207"/>
          <ac:spMkLst>
            <pc:docMk/>
            <pc:sldMk cId="1708410734" sldId="311"/>
            <ac:spMk id="64" creationId="{518FF6E4-70C8-39CE-23DF-E3DA616D7A53}"/>
          </ac:spMkLst>
        </pc:spChg>
        <pc:spChg chg="mod">
          <ac:chgData name="Lucas Plaisted" userId="206c54b960540b17" providerId="LiveId" clId="{80B91862-EBF6-4382-8CB4-ADD5F8E480C3}" dt="2025-04-28T13:36:31.962" v="9509" actId="207"/>
          <ac:spMkLst>
            <pc:docMk/>
            <pc:sldMk cId="1708410734" sldId="311"/>
            <ac:spMk id="66" creationId="{E5AA6A9A-1D9E-081F-6774-032826E9297D}"/>
          </ac:spMkLst>
        </pc:spChg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506178524" sldId="311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845656036" sldId="312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548242046" sldId="313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591568727" sldId="314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765565264" sldId="315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4169748574" sldId="316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682644209" sldId="317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711640282" sldId="318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709773426" sldId="319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501176880" sldId="320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346815833" sldId="321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081164228" sldId="322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548418846" sldId="323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686287674" sldId="324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069315875" sldId="325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984878540" sldId="326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150030381" sldId="327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97575423" sldId="328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608288488" sldId="329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447151588" sldId="330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384587427" sldId="331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355384932" sldId="332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636869948" sldId="333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613205623" sldId="334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534515022" sldId="335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324436413" sldId="336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537459592" sldId="337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470646683" sldId="338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962714335" sldId="339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524433078" sldId="340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858501844" sldId="341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841585405" sldId="342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781423934" sldId="343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13012797" sldId="344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989184847" sldId="345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835153236" sldId="346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21919673" sldId="347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348710608" sldId="348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52358220" sldId="349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399234841" sldId="350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004017265" sldId="351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201136713" sldId="352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732802110" sldId="353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4006171495" sldId="354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4287124978" sldId="355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420996125" sldId="356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395713943" sldId="357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51210926" sldId="358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135770542" sldId="359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29846328" sldId="360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008662269" sldId="361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411187190" sldId="362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767327407" sldId="363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11842859" sldId="364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685582508" sldId="365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398202772" sldId="366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745593086" sldId="367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651046230" sldId="368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4283521530" sldId="369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825645132" sldId="370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636084204" sldId="371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083991235" sldId="372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203402371" sldId="373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553633294" sldId="374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897404833" sldId="375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852991685" sldId="376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548859790" sldId="377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1657976528" sldId="378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274504410" sldId="379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4028032073" sldId="380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419147899" sldId="381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328579964" sldId="382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3499859600" sldId="383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2789918549" sldId="384"/>
        </pc:sldMkLst>
      </pc:sldChg>
      <pc:sldChg chg="new del">
        <pc:chgData name="Lucas Plaisted" userId="206c54b960540b17" providerId="LiveId" clId="{80B91862-EBF6-4382-8CB4-ADD5F8E480C3}" dt="2025-03-30T13:10:24.741" v="8366" actId="47"/>
        <pc:sldMkLst>
          <pc:docMk/>
          <pc:sldMk cId="748787937" sldId="385"/>
        </pc:sldMkLst>
      </pc:sldChg>
      <pc:sldChg chg="addSp new del mod">
        <pc:chgData name="Lucas Plaisted" userId="206c54b960540b17" providerId="LiveId" clId="{80B91862-EBF6-4382-8CB4-ADD5F8E480C3}" dt="2025-03-30T13:10:24.741" v="8366" actId="47"/>
        <pc:sldMkLst>
          <pc:docMk/>
          <pc:sldMk cId="88685017" sldId="386"/>
        </pc:sldMkLst>
      </pc:sldChg>
      <pc:sldChg chg="new del">
        <pc:chgData name="Lucas Plaisted" userId="206c54b960540b17" providerId="LiveId" clId="{80B91862-EBF6-4382-8CB4-ADD5F8E480C3}" dt="2025-03-30T13:10:04.606" v="8364" actId="47"/>
        <pc:sldMkLst>
          <pc:docMk/>
          <pc:sldMk cId="4162808460" sldId="387"/>
        </pc:sldMkLst>
      </pc:sldChg>
      <pc:sldChg chg="new del">
        <pc:chgData name="Lucas Plaisted" userId="206c54b960540b17" providerId="LiveId" clId="{80B91862-EBF6-4382-8CB4-ADD5F8E480C3}" dt="2025-03-30T13:10:03.945" v="8363" actId="47"/>
        <pc:sldMkLst>
          <pc:docMk/>
          <pc:sldMk cId="3951278120" sldId="388"/>
        </pc:sldMkLst>
      </pc:sldChg>
      <pc:sldChg chg="new del">
        <pc:chgData name="Lucas Plaisted" userId="206c54b960540b17" providerId="LiveId" clId="{80B91862-EBF6-4382-8CB4-ADD5F8E480C3}" dt="2025-03-30T13:10:03.346" v="8362" actId="47"/>
        <pc:sldMkLst>
          <pc:docMk/>
          <pc:sldMk cId="3242111645" sldId="389"/>
        </pc:sldMkLst>
      </pc:sldChg>
      <pc:sldChg chg="new del">
        <pc:chgData name="Lucas Plaisted" userId="206c54b960540b17" providerId="LiveId" clId="{80B91862-EBF6-4382-8CB4-ADD5F8E480C3}" dt="2025-03-30T13:10:02.742" v="8361" actId="47"/>
        <pc:sldMkLst>
          <pc:docMk/>
          <pc:sldMk cId="2135078255" sldId="390"/>
        </pc:sldMkLst>
      </pc:sldChg>
      <pc:sldChg chg="new del">
        <pc:chgData name="Lucas Plaisted" userId="206c54b960540b17" providerId="LiveId" clId="{80B91862-EBF6-4382-8CB4-ADD5F8E480C3}" dt="2025-03-30T13:10:00.785" v="8359" actId="47"/>
        <pc:sldMkLst>
          <pc:docMk/>
          <pc:sldMk cId="871720394" sldId="391"/>
        </pc:sldMkLst>
      </pc:sldChg>
      <pc:sldChg chg="new del">
        <pc:chgData name="Lucas Plaisted" userId="206c54b960540b17" providerId="LiveId" clId="{80B91862-EBF6-4382-8CB4-ADD5F8E480C3}" dt="2025-03-30T13:10:01.800" v="8360" actId="47"/>
        <pc:sldMkLst>
          <pc:docMk/>
          <pc:sldMk cId="3179301506" sldId="392"/>
        </pc:sldMkLst>
      </pc:sldChg>
      <pc:sldChg chg="new del">
        <pc:chgData name="Lucas Plaisted" userId="206c54b960540b17" providerId="LiveId" clId="{80B91862-EBF6-4382-8CB4-ADD5F8E480C3}" dt="2025-03-30T13:09:59.556" v="8358" actId="47"/>
        <pc:sldMkLst>
          <pc:docMk/>
          <pc:sldMk cId="2821627934" sldId="393"/>
        </pc:sldMkLst>
      </pc:sldChg>
      <pc:sldChg chg="new del">
        <pc:chgData name="Lucas Plaisted" userId="206c54b960540b17" providerId="LiveId" clId="{80B91862-EBF6-4382-8CB4-ADD5F8E480C3}" dt="2025-03-30T13:09:45.152" v="8357" actId="680"/>
        <pc:sldMkLst>
          <pc:docMk/>
          <pc:sldMk cId="566826923" sldId="394"/>
        </pc:sldMkLst>
      </pc:sldChg>
      <pc:sldChg chg="new del">
        <pc:chgData name="Lucas Plaisted" userId="206c54b960540b17" providerId="LiveId" clId="{80B91862-EBF6-4382-8CB4-ADD5F8E480C3}" dt="2025-03-30T13:09:45.133" v="8356" actId="680"/>
        <pc:sldMkLst>
          <pc:docMk/>
          <pc:sldMk cId="1995394585" sldId="395"/>
        </pc:sldMkLst>
      </pc:sldChg>
      <pc:sldChg chg="new del">
        <pc:chgData name="Lucas Plaisted" userId="206c54b960540b17" providerId="LiveId" clId="{80B91862-EBF6-4382-8CB4-ADD5F8E480C3}" dt="2025-03-30T13:09:45.097" v="8355" actId="680"/>
        <pc:sldMkLst>
          <pc:docMk/>
          <pc:sldMk cId="1198809971" sldId="396"/>
        </pc:sldMkLst>
      </pc:sldChg>
      <pc:sldChg chg="new del">
        <pc:chgData name="Lucas Plaisted" userId="206c54b960540b17" providerId="LiveId" clId="{80B91862-EBF6-4382-8CB4-ADD5F8E480C3}" dt="2025-03-30T13:09:45.066" v="8354" actId="680"/>
        <pc:sldMkLst>
          <pc:docMk/>
          <pc:sldMk cId="1160342674" sldId="397"/>
        </pc:sldMkLst>
      </pc:sldChg>
      <pc:sldChg chg="new del">
        <pc:chgData name="Lucas Plaisted" userId="206c54b960540b17" providerId="LiveId" clId="{80B91862-EBF6-4382-8CB4-ADD5F8E480C3}" dt="2025-03-30T13:09:45.029" v="8353" actId="680"/>
        <pc:sldMkLst>
          <pc:docMk/>
          <pc:sldMk cId="780827079" sldId="398"/>
        </pc:sldMkLst>
      </pc:sldChg>
      <pc:sldChg chg="new del">
        <pc:chgData name="Lucas Plaisted" userId="206c54b960540b17" providerId="LiveId" clId="{80B91862-EBF6-4382-8CB4-ADD5F8E480C3}" dt="2025-03-30T13:09:45.013" v="8352" actId="680"/>
        <pc:sldMkLst>
          <pc:docMk/>
          <pc:sldMk cId="632666475" sldId="399"/>
        </pc:sldMkLst>
      </pc:sldChg>
      <pc:sldChg chg="new del">
        <pc:chgData name="Lucas Plaisted" userId="206c54b960540b17" providerId="LiveId" clId="{80B91862-EBF6-4382-8CB4-ADD5F8E480C3}" dt="2025-03-30T13:09:44.958" v="8351" actId="680"/>
        <pc:sldMkLst>
          <pc:docMk/>
          <pc:sldMk cId="2598297814" sldId="400"/>
        </pc:sldMkLst>
      </pc:sldChg>
      <pc:sldChg chg="new del">
        <pc:chgData name="Lucas Plaisted" userId="206c54b960540b17" providerId="LiveId" clId="{80B91862-EBF6-4382-8CB4-ADD5F8E480C3}" dt="2025-03-30T13:09:44.943" v="8350" actId="680"/>
        <pc:sldMkLst>
          <pc:docMk/>
          <pc:sldMk cId="1084431178" sldId="401"/>
        </pc:sldMkLst>
      </pc:sldChg>
      <pc:sldChg chg="new del">
        <pc:chgData name="Lucas Plaisted" userId="206c54b960540b17" providerId="LiveId" clId="{80B91862-EBF6-4382-8CB4-ADD5F8E480C3}" dt="2025-03-30T13:09:44.902" v="8349" actId="680"/>
        <pc:sldMkLst>
          <pc:docMk/>
          <pc:sldMk cId="2435151991" sldId="402"/>
        </pc:sldMkLst>
      </pc:sldChg>
      <pc:sldChg chg="new del">
        <pc:chgData name="Lucas Plaisted" userId="206c54b960540b17" providerId="LiveId" clId="{80B91862-EBF6-4382-8CB4-ADD5F8E480C3}" dt="2025-03-30T13:09:44.864" v="8348" actId="680"/>
        <pc:sldMkLst>
          <pc:docMk/>
          <pc:sldMk cId="2679692106" sldId="403"/>
        </pc:sldMkLst>
      </pc:sldChg>
      <pc:sldChg chg="new del">
        <pc:chgData name="Lucas Plaisted" userId="206c54b960540b17" providerId="LiveId" clId="{80B91862-EBF6-4382-8CB4-ADD5F8E480C3}" dt="2025-03-30T13:09:44.842" v="8347" actId="680"/>
        <pc:sldMkLst>
          <pc:docMk/>
          <pc:sldMk cId="2058880232" sldId="404"/>
        </pc:sldMkLst>
      </pc:sldChg>
      <pc:sldChg chg="new del">
        <pc:chgData name="Lucas Plaisted" userId="206c54b960540b17" providerId="LiveId" clId="{80B91862-EBF6-4382-8CB4-ADD5F8E480C3}" dt="2025-03-30T13:09:44.801" v="8346" actId="680"/>
        <pc:sldMkLst>
          <pc:docMk/>
          <pc:sldMk cId="533353495" sldId="405"/>
        </pc:sldMkLst>
      </pc:sldChg>
      <pc:sldChg chg="new del">
        <pc:chgData name="Lucas Plaisted" userId="206c54b960540b17" providerId="LiveId" clId="{80B91862-EBF6-4382-8CB4-ADD5F8E480C3}" dt="2025-03-30T13:09:44.295" v="8345" actId="680"/>
        <pc:sldMkLst>
          <pc:docMk/>
          <pc:sldMk cId="2931343837" sldId="406"/>
        </pc:sldMkLst>
      </pc:sldChg>
      <pc:sldChg chg="new del">
        <pc:chgData name="Lucas Plaisted" userId="206c54b960540b17" providerId="LiveId" clId="{80B91862-EBF6-4382-8CB4-ADD5F8E480C3}" dt="2025-03-30T13:09:44.138" v="8344" actId="680"/>
        <pc:sldMkLst>
          <pc:docMk/>
          <pc:sldMk cId="279785660" sldId="407"/>
        </pc:sldMkLst>
      </pc:sldChg>
      <pc:sldChg chg="new del">
        <pc:chgData name="Lucas Plaisted" userId="206c54b960540b17" providerId="LiveId" clId="{80B91862-EBF6-4382-8CB4-ADD5F8E480C3}" dt="2025-03-30T13:09:43.973" v="8343" actId="680"/>
        <pc:sldMkLst>
          <pc:docMk/>
          <pc:sldMk cId="3644477509" sldId="408"/>
        </pc:sldMkLst>
      </pc:sldChg>
      <pc:sldChg chg="new del">
        <pc:chgData name="Lucas Plaisted" userId="206c54b960540b17" providerId="LiveId" clId="{80B91862-EBF6-4382-8CB4-ADD5F8E480C3}" dt="2025-03-30T13:09:43.802" v="8342" actId="680"/>
        <pc:sldMkLst>
          <pc:docMk/>
          <pc:sldMk cId="4062150836" sldId="409"/>
        </pc:sldMkLst>
      </pc:sldChg>
      <pc:sldChg chg="new del">
        <pc:chgData name="Lucas Plaisted" userId="206c54b960540b17" providerId="LiveId" clId="{80B91862-EBF6-4382-8CB4-ADD5F8E480C3}" dt="2025-03-30T13:09:43.493" v="8341" actId="680"/>
        <pc:sldMkLst>
          <pc:docMk/>
          <pc:sldMk cId="2645512133" sldId="410"/>
        </pc:sldMkLst>
      </pc:sldChg>
      <pc:sldChg chg="new del">
        <pc:chgData name="Lucas Plaisted" userId="206c54b960540b17" providerId="LiveId" clId="{80B91862-EBF6-4382-8CB4-ADD5F8E480C3}" dt="2025-03-30T13:09:43.075" v="8340" actId="680"/>
        <pc:sldMkLst>
          <pc:docMk/>
          <pc:sldMk cId="2490678541" sldId="411"/>
        </pc:sldMkLst>
      </pc:sldChg>
      <pc:sldChg chg="new del">
        <pc:chgData name="Lucas Plaisted" userId="206c54b960540b17" providerId="LiveId" clId="{80B91862-EBF6-4382-8CB4-ADD5F8E480C3}" dt="2025-03-30T13:09:42.642" v="8339" actId="680"/>
        <pc:sldMkLst>
          <pc:docMk/>
          <pc:sldMk cId="3594421864" sldId="412"/>
        </pc:sldMkLst>
      </pc:sldChg>
      <pc:sldChg chg="new del">
        <pc:chgData name="Lucas Plaisted" userId="206c54b960540b17" providerId="LiveId" clId="{80B91862-EBF6-4382-8CB4-ADD5F8E480C3}" dt="2025-03-30T13:09:42.161" v="8338" actId="680"/>
        <pc:sldMkLst>
          <pc:docMk/>
          <pc:sldMk cId="3218700887" sldId="4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70895"/>
          </a:xfrm>
          <a:prstGeom prst="rect">
            <a:avLst/>
          </a:prstGeom>
        </p:spPr>
        <p:txBody>
          <a:bodyPr vert="horz" lIns="94192" tIns="47096" rIns="94192" bIns="4709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470895"/>
          </a:xfrm>
          <a:prstGeom prst="rect">
            <a:avLst/>
          </a:prstGeom>
        </p:spPr>
        <p:txBody>
          <a:bodyPr vert="horz" lIns="94192" tIns="47096" rIns="94192" bIns="47096" rtlCol="0"/>
          <a:lstStyle>
            <a:lvl1pPr algn="r">
              <a:defRPr sz="1200"/>
            </a:lvl1pPr>
          </a:lstStyle>
          <a:p>
            <a:fld id="{7198028F-1F7D-40C4-9AA3-947077D7FFE7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29275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92" tIns="47096" rIns="94192" bIns="4709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516676"/>
            <a:ext cx="5679440" cy="3695462"/>
          </a:xfrm>
          <a:prstGeom prst="rect">
            <a:avLst/>
          </a:prstGeom>
        </p:spPr>
        <p:txBody>
          <a:bodyPr vert="horz" lIns="94192" tIns="47096" rIns="94192" bIns="4709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4407"/>
            <a:ext cx="3076363" cy="470894"/>
          </a:xfrm>
          <a:prstGeom prst="rect">
            <a:avLst/>
          </a:prstGeom>
        </p:spPr>
        <p:txBody>
          <a:bodyPr vert="horz" lIns="94192" tIns="47096" rIns="94192" bIns="4709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8914407"/>
            <a:ext cx="3076363" cy="470894"/>
          </a:xfrm>
          <a:prstGeom prst="rect">
            <a:avLst/>
          </a:prstGeom>
        </p:spPr>
        <p:txBody>
          <a:bodyPr vert="horz" lIns="94192" tIns="47096" rIns="94192" bIns="47096" rtlCol="0" anchor="b"/>
          <a:lstStyle>
            <a:lvl1pPr algn="r">
              <a:defRPr sz="1200"/>
            </a:lvl1pPr>
          </a:lstStyle>
          <a:p>
            <a:fld id="{EBB61428-A408-4711-A6EC-E3620F125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4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23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8501-F9A5-8DDE-F640-79F2B3C5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783D9-273E-6FD8-2434-2F2B5CDA7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0D892-2EAA-4278-F5BB-9D24EDBB1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7D3D-9893-3A9D-8FFC-0CA7A902E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89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6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36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97A9F-D1F7-343E-1C83-EEFA7469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84C44-F001-5501-F741-89B1668A1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4B6B2-EFB2-95EC-5FE4-F5B1C760E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DAB25-2352-2354-16C9-F5134AD8E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1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81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2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2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3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6F6F6-9322-2919-7AEE-E948BA436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FE403B-1AEB-28E1-3520-6EFAFB9B3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72592-E1D0-7E9E-91C5-FEEAA09C4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32716-5235-8058-18AA-7179086BE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3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1F8B4-D770-CA82-3370-1E7EA188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1A298-A1E0-873B-D56C-CB8FAE5CC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70F2F-667A-4026-2CA5-E7ED0F4DD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F1624-A745-A630-452D-22C1FAB1C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23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38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61428-A408-4711-A6EC-E3620F1253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3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B8C3-3F59-5B5B-FD00-6384D59E3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450DB-0125-0BA9-6627-7E6C166D7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619E2-985C-F6D4-D709-147AD306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59464-D370-FEE3-D84A-7551B04D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D01E0-DBB2-C97F-1BF7-161E1D8E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7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6679-91FB-9C2D-42BB-F212CE95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A2A02-7BF5-D9B9-CA2D-6576798B8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34596-4342-6A43-BDC3-A1734531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5AAC-BD9A-27AE-BDA2-65F36B0A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AA764-E2D6-2DB9-108D-4F8E98E7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BB1E2-BEC4-B6F3-1543-9AA2E9B35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3A266-2709-3926-67D3-64550C0C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09AAD-5C86-8FC2-FFD1-35996DC1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CB813-AB43-6F74-8428-2AFD7CBF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BA1DE-DF41-518A-55D3-6EFC6985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1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D70-49DD-A42A-E9FF-FE7A912E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BF37-3A0F-889A-590D-B44756FA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06548-7985-A114-4551-A77A1097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E9AB2-9272-D0EC-F109-9A3D86F4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C391D-7301-7890-0BCB-305B39DE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8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B277-6B4B-08CF-2B50-61F27983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125B4-DA44-62E4-FE93-BA2E4528B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BC9F-1BC8-8490-D4DB-02674115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36DC1-F1E9-BE43-485C-FA1ECB4B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F7415-C4A8-444B-449F-792C6A2F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3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9B01-AAA4-C09D-5804-33431F7C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873B-B106-E8CA-5F1A-56A8F7794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055D6-BC5A-B598-3EC9-411D9D4A3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F3983-402A-FABE-4CE0-F08DD3D8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A5094-ADBB-DC54-1A24-4B8FC6D6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523F3-BD23-8B86-82D5-A027C755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4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3499-4008-6074-CFC8-CD653FE8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10F28-3E9E-B1C1-9F29-E9DA648B0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EF004-1B6E-002D-BA25-7CFDB4AE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9BCA7-3BD8-0259-8FC9-A5E7C1AAF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F6A4C-7343-9AEF-188E-DAE7AA03C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45660-39B9-6D2A-F82B-A93EBCFB9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442C1-FBE4-6CEF-A4C7-46B7762E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2260C-3EB0-D943-3E29-FC287531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9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AF7C-4F8E-054E-BA98-E319FF43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A60E7-CFB5-2B06-35E9-11DCCF74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BFCA9-A5ED-1080-EB29-8B73B825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D68C0-D1DA-E00A-6E31-CCAB5538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55B37B-6125-86DD-6644-1A43D7FA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37D54-3C89-9794-9646-24114E75B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8084B-1D4E-5127-4341-8C8B31EA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8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0F48-D512-B98C-8E2E-D48416618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A10B-5C05-0DB1-C906-E4651B023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51058-1127-51D3-2EB4-BBA56D7ED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2802-989C-8E2D-C1CA-930E01A7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0E1AF-F2BF-06CA-7477-C5287479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22381-02D0-D3A9-4BBB-3739224B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6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198-11B1-AAC6-4E7D-DB24E78F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03E399-2285-0461-9551-79749CD9B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40CE4-9C84-F378-6A72-B8CACDA2C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3EFDD-2A43-AA72-5E92-C7E0A449E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17DFC-A977-3581-086D-AC327988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E0DC-0609-329E-3D3A-F7109EAE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1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9512A-6FDE-E531-6328-2B0AD14E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E9CDE-EF03-0903-2223-C02117E7B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39A3D-645E-B720-0317-ACE843DFD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0297D7-5143-447A-88AE-1F56F9F55D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03CD-6EB0-E24F-F0A6-2F4722247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3E8C8-154C-27A1-E770-209B697D4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D7EF74-A3B4-4EFE-81B3-626B6A2E2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fDNJMSduJo" TargetMode="External"/><Relationship Id="rId2" Type="http://schemas.openxmlformats.org/officeDocument/2006/relationships/hyperlink" Target="https://www.youtube.com/watch?v=sE8JYv_cK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byss.com.au/en/blog/viewpost/648/how-much-of-the-ocean-is-explored-and-why-were-just-scratching-the-surface" TargetMode="External"/><Relationship Id="rId4" Type="http://schemas.openxmlformats.org/officeDocument/2006/relationships/hyperlink" Target="https://www.youtube.com/watch?v=VoEVezcE0k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www.nxtgen-robotic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wccarobotics/submerged/wiki/Robot-base-analysis-brainstorm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ccarobotics/submerged" TargetMode="External"/><Relationship Id="rId2" Type="http://schemas.openxmlformats.org/officeDocument/2006/relationships/hyperlink" Target="http://www.pybrick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github.com/fll-Team-24277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ltutorials.com/e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FLL-Team-24277/FLL-Fall-2024-Submerged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nsaerospace.com/what-we-do/industries/military-and-defense/submarines-and-surface-ships/submarine-life-support-and-atmospheric-monitoring-technology" TargetMode="External"/><Relationship Id="rId2" Type="http://schemas.openxmlformats.org/officeDocument/2006/relationships/hyperlink" Target="https://www.chemistrylearner.com/electrolysis-of-water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-OwWOYHhMI&amp;t=21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462FFCC-BA15-01C9-8733-2A3B36C1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Innovation Project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toy airplane in the water&#10;&#10;AI-generated content may be incorrect.">
            <a:extLst>
              <a:ext uri="{FF2B5EF4-FFF2-40B4-BE49-F238E27FC236}">
                <a16:creationId xmlns:a16="http://schemas.microsoft.com/office/drawing/2014/main" id="{CE053986-FE89-CE4D-8B20-232C92696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r="-1" b="-1"/>
          <a:stretch/>
        </p:blipFill>
        <p:spPr>
          <a:xfrm>
            <a:off x="5949301" y="666728"/>
            <a:ext cx="5482382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2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E17E-CD3F-BD43-C3F3-0283D6944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22CE-90BE-6A44-80AC-5A229D04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Proposal: Electrolysis Suit</a:t>
            </a:r>
          </a:p>
        </p:txBody>
      </p:sp>
      <p:pic>
        <p:nvPicPr>
          <p:cNvPr id="4" name="Picture 3" descr="A blue and black garment&#10;&#10;AI-generated content may be incorrect.">
            <a:extLst>
              <a:ext uri="{FF2B5EF4-FFF2-40B4-BE49-F238E27FC236}">
                <a16:creationId xmlns:a16="http://schemas.microsoft.com/office/drawing/2014/main" id="{B1D5D878-498E-D929-1C31-952CF0985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1" t="19617" r="13507" b="46207"/>
          <a:stretch/>
        </p:blipFill>
        <p:spPr>
          <a:xfrm>
            <a:off x="1944413" y="1345324"/>
            <a:ext cx="8491343" cy="52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2A28-53DE-1ABA-59DB-1114115C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Meeting with Chemistry Professor</a:t>
            </a:r>
          </a:p>
        </p:txBody>
      </p:sp>
      <p:pic>
        <p:nvPicPr>
          <p:cNvPr id="5" name="Content Placeholder 4" descr="A person and child standing in front of a whiteboard&#10;&#10;AI-generated content may be incorrect.">
            <a:extLst>
              <a:ext uri="{FF2B5EF4-FFF2-40B4-BE49-F238E27FC236}">
                <a16:creationId xmlns:a16="http://schemas.microsoft.com/office/drawing/2014/main" id="{940228B2-15D6-F9FF-70A4-DC5C32D3F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/>
          <a:stretch/>
        </p:blipFill>
        <p:spPr>
          <a:xfrm>
            <a:off x="2369574" y="1544353"/>
            <a:ext cx="7452852" cy="5047052"/>
          </a:xfrm>
        </p:spPr>
      </p:pic>
    </p:spTree>
    <p:extLst>
      <p:ext uri="{BB962C8B-B14F-4D97-AF65-F5344CB8AC3E}">
        <p14:creationId xmlns:p14="http://schemas.microsoft.com/office/powerpoint/2010/main" val="48863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29E18-F671-942D-04E7-7B827EC7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B8BF-7A5F-06B4-9714-1DE21370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learned from Doctor Gambino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951A-91D4-32FD-DD95-212104F6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can’t breathe pure oxygen, you need a filler gas</a:t>
            </a:r>
          </a:p>
          <a:p>
            <a:r>
              <a:rPr lang="en-US"/>
              <a:t>Pressure increases the further you go under water, by 1 atmosphere per 33 feet</a:t>
            </a:r>
          </a:p>
          <a:p>
            <a:r>
              <a:rPr lang="en-US"/>
              <a:t>Nitrogen is typically used as a filler gas, and Helium is used for deeper dives (300 feet). Neon might also work. Helium makes you talk funny</a:t>
            </a:r>
          </a:p>
          <a:p>
            <a:r>
              <a:rPr lang="en-US"/>
              <a:t>The mix of Nitrogen to oxygen changes depending on the depth you plan to dive, to avoid Nitrogen Narcosis (which is like being drunk)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0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CCE56-2050-E17E-10EB-17B0A13EE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022E-8B07-E262-8604-1AA607AE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learned from Doctor Gambino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CBE8-90F1-25E7-9A1C-A59032279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Sulphuric</a:t>
            </a:r>
            <a:r>
              <a:rPr lang="en-US"/>
              <a:t> acid  is dangerous, not recommended</a:t>
            </a:r>
          </a:p>
          <a:p>
            <a:r>
              <a:rPr lang="en-US"/>
              <a:t>Backpack sized nuclear reactors are also not recommended</a:t>
            </a:r>
          </a:p>
          <a:p>
            <a:r>
              <a:rPr lang="en-US"/>
              <a:t>Decompression stops are needed for deep diving</a:t>
            </a:r>
          </a:p>
          <a:p>
            <a:r>
              <a:rPr lang="en-US"/>
              <a:t>NASA uses electrolysis on the space station to recycle oxygen</a:t>
            </a:r>
          </a:p>
        </p:txBody>
      </p:sp>
    </p:spTree>
    <p:extLst>
      <p:ext uri="{BB962C8B-B14F-4D97-AF65-F5344CB8AC3E}">
        <p14:creationId xmlns:p14="http://schemas.microsoft.com/office/powerpoint/2010/main" val="247293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92F12-16AF-ADF8-B123-53637317D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4DFA-02EC-E8A0-6C9C-DD72EE71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 Proposal – Phase 1</a:t>
            </a:r>
          </a:p>
        </p:txBody>
      </p:sp>
      <p:pic>
        <p:nvPicPr>
          <p:cNvPr id="9" name="Picture 8" descr="A diagram of different types of gas&#10;&#10;AI-generated content may be incorrect.">
            <a:extLst>
              <a:ext uri="{FF2B5EF4-FFF2-40B4-BE49-F238E27FC236}">
                <a16:creationId xmlns:a16="http://schemas.microsoft.com/office/drawing/2014/main" id="{24B0A334-B831-5C62-4783-1598E05AE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6" b="23455"/>
          <a:stretch/>
        </p:blipFill>
        <p:spPr>
          <a:xfrm>
            <a:off x="5981535" y="1482725"/>
            <a:ext cx="6078139" cy="4932984"/>
          </a:xfrm>
          <a:prstGeom prst="rect">
            <a:avLst/>
          </a:prstGeom>
        </p:spPr>
      </p:pic>
      <p:pic>
        <p:nvPicPr>
          <p:cNvPr id="10" name="Content Placeholder 9" descr="A diagram of a flowchart&#10;&#10;AI-generated content may be incorrect.">
            <a:extLst>
              <a:ext uri="{FF2B5EF4-FFF2-40B4-BE49-F238E27FC236}">
                <a16:creationId xmlns:a16="http://schemas.microsoft.com/office/drawing/2014/main" id="{68FD08DA-B0EA-009D-A839-26978C9F5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t="12149" b="11281"/>
          <a:stretch/>
        </p:blipFill>
        <p:spPr>
          <a:xfrm>
            <a:off x="577429" y="1608083"/>
            <a:ext cx="5296653" cy="4502826"/>
          </a:xfrm>
        </p:spPr>
      </p:pic>
    </p:spTree>
    <p:extLst>
      <p:ext uri="{BB962C8B-B14F-4D97-AF65-F5344CB8AC3E}">
        <p14:creationId xmlns:p14="http://schemas.microsoft.com/office/powerpoint/2010/main" val="276780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C465-14D3-B341-63AB-ABA6F8F53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F569-E555-A567-AA11-0CAA59E2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07980" cy="2504199"/>
          </a:xfrm>
        </p:spPr>
        <p:txBody>
          <a:bodyPr/>
          <a:lstStyle/>
          <a:p>
            <a:r>
              <a:rPr lang="en-US"/>
              <a:t>Updated Proposal – Phase 2</a:t>
            </a:r>
          </a:p>
        </p:txBody>
      </p:sp>
      <p:pic>
        <p:nvPicPr>
          <p:cNvPr id="4" name="Picture 3" descr="Diagram of a diagram of a water treatment plant&#10;&#10;AI-generated content may be incorrect.">
            <a:extLst>
              <a:ext uri="{FF2B5EF4-FFF2-40B4-BE49-F238E27FC236}">
                <a16:creationId xmlns:a16="http://schemas.microsoft.com/office/drawing/2014/main" id="{D01BE97E-2172-D013-132F-52AE3B98E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11188"/>
          <a:stretch/>
        </p:blipFill>
        <p:spPr>
          <a:xfrm>
            <a:off x="3993931" y="420626"/>
            <a:ext cx="8198069" cy="64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4616-543E-01B9-22A0-94960922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 with Diving Instructor (Rick Carlton)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09E1B-73AF-6CE6-30DE-867B46C0A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Scuba diving is fun!</a:t>
            </a:r>
          </a:p>
          <a:p>
            <a:pPr lvl="1"/>
            <a:r>
              <a:rPr lang="en-US"/>
              <a:t>See amazing creatures</a:t>
            </a:r>
          </a:p>
          <a:p>
            <a:pPr lvl="1"/>
            <a:r>
              <a:rPr lang="en-US"/>
              <a:t>Underwater is carefree and relaxing – no stress, no worries</a:t>
            </a:r>
          </a:p>
          <a:p>
            <a:r>
              <a:rPr lang="en-US"/>
              <a:t>He liked our proposal</a:t>
            </a:r>
          </a:p>
          <a:p>
            <a:pPr lvl="1"/>
            <a:r>
              <a:rPr lang="en-US"/>
              <a:t>Would help with cave diving</a:t>
            </a:r>
          </a:p>
          <a:p>
            <a:pPr lvl="2"/>
            <a:r>
              <a:rPr lang="en-US"/>
              <a:t>Can spend more time</a:t>
            </a:r>
          </a:p>
          <a:p>
            <a:pPr lvl="2"/>
            <a:r>
              <a:rPr lang="en-US"/>
              <a:t>Can’t use oxygen hoses in caves</a:t>
            </a:r>
          </a:p>
          <a:p>
            <a:pPr lvl="2"/>
            <a:r>
              <a:rPr lang="en-US"/>
              <a:t>Need to spend lots of time decompressing for deep dives</a:t>
            </a:r>
          </a:p>
          <a:p>
            <a:pPr lvl="1"/>
            <a:r>
              <a:rPr lang="en-US"/>
              <a:t>Could be used for saturation diving</a:t>
            </a:r>
          </a:p>
          <a:p>
            <a:pPr lvl="1"/>
            <a:r>
              <a:rPr lang="en-US"/>
              <a:t>No bubbles would be an advantage</a:t>
            </a:r>
          </a:p>
          <a:p>
            <a:pPr lvl="2"/>
            <a:r>
              <a:rPr lang="en-US"/>
              <a:t>Scientific diving – bubbles scare fish / change behavior</a:t>
            </a:r>
          </a:p>
          <a:p>
            <a:pPr lvl="2"/>
            <a:r>
              <a:rPr lang="en-US"/>
              <a:t>Underwater photography – bubbles get in the way of picture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6F079D-C6A4-7E9E-8B5D-5FF641431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4" t="24357" r="21245"/>
          <a:stretch/>
        </p:blipFill>
        <p:spPr bwMode="auto">
          <a:xfrm>
            <a:off x="8595170" y="1406769"/>
            <a:ext cx="3596830" cy="512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23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57944-D7C4-0EF4-6191-062FD2FFA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16B2-D270-6824-EA03-530567C3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 with Diving Instructor (Rick Carlton)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23AA-4A5F-8C4B-8BC8-9679364D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deeper you dive, the less time you can spend underwater</a:t>
            </a:r>
          </a:p>
          <a:p>
            <a:pPr lvl="1"/>
            <a:r>
              <a:rPr lang="en-US"/>
              <a:t>Increased pressure means you use up air supply faster (Boyle’s law)</a:t>
            </a:r>
          </a:p>
          <a:p>
            <a:pPr lvl="1"/>
            <a:r>
              <a:rPr lang="en-US"/>
              <a:t>Increased pressure means your body absorbs more Nitrogen</a:t>
            </a:r>
          </a:p>
          <a:p>
            <a:r>
              <a:rPr lang="en-US"/>
              <a:t>It’s dangerous to surface too quickly</a:t>
            </a:r>
          </a:p>
          <a:p>
            <a:pPr lvl="1"/>
            <a:r>
              <a:rPr lang="en-US"/>
              <a:t>Need decompression stops</a:t>
            </a:r>
          </a:p>
          <a:p>
            <a:pPr lvl="1"/>
            <a:r>
              <a:rPr lang="en-US"/>
              <a:t>Otherwise, Nitrogen bubbles in body will expand, causing the bends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3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4833-572E-AF79-033C-7028C895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 Proposal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28694-860A-5FEA-65B0-EBACA5912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1" t="13069" b="3858"/>
          <a:stretch/>
        </p:blipFill>
        <p:spPr>
          <a:xfrm>
            <a:off x="1755227" y="1560786"/>
            <a:ext cx="7308853" cy="52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7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BA5D-C7C9-1A11-EFFE-C0F34EFF0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290E-ECB4-BC54-B786-17DFF9C7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 with Shark Researcher (Valerie Hagan)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3E5E-3565-F1C9-178E-7415BFD8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22628" cy="4351338"/>
          </a:xfrm>
        </p:spPr>
        <p:txBody>
          <a:bodyPr>
            <a:normAutofit fontScale="92500"/>
          </a:bodyPr>
          <a:lstStyle/>
          <a:p>
            <a:r>
              <a:rPr lang="en-US"/>
              <a:t>We learned about the types of shark tags</a:t>
            </a:r>
          </a:p>
          <a:p>
            <a:pPr lvl="1"/>
            <a:r>
              <a:rPr lang="en-US"/>
              <a:t>The most known ones are GPS tags, but they cost $5000 and require the shark to surface</a:t>
            </a:r>
          </a:p>
          <a:p>
            <a:pPr lvl="1"/>
            <a:r>
              <a:rPr lang="en-US"/>
              <a:t>Acoustic tags emit ultrasound every 30 seconds and are surgically imbedded.</a:t>
            </a:r>
          </a:p>
          <a:p>
            <a:pPr lvl="1"/>
            <a:r>
              <a:rPr lang="en-US"/>
              <a:t>There are bright orange/yellow tags that are placed on a shark’s fins that if you call the number on it, you get a reward hat.</a:t>
            </a:r>
          </a:p>
          <a:p>
            <a:r>
              <a:rPr lang="en-US"/>
              <a:t>She trains customs officers to inspect shark meat</a:t>
            </a:r>
          </a:p>
          <a:p>
            <a:pPr lvl="1"/>
            <a:r>
              <a:rPr lang="en-US"/>
              <a:t>There is a toaster sized machine called a PCR that when given a DNA sample it clones it and identifies the shark species.</a:t>
            </a:r>
          </a:p>
        </p:txBody>
      </p:sp>
      <p:pic>
        <p:nvPicPr>
          <p:cNvPr id="8" name="Picture 7" descr="A person standing behind a table with items on it&#10;&#10;AI-generated content may be incorrect.">
            <a:extLst>
              <a:ext uri="{FF2B5EF4-FFF2-40B4-BE49-F238E27FC236}">
                <a16:creationId xmlns:a16="http://schemas.microsoft.com/office/drawing/2014/main" id="{5F4BCB9D-AC25-67CD-9992-CEF9E502A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1" r="61149" b="20682"/>
          <a:stretch/>
        </p:blipFill>
        <p:spPr>
          <a:xfrm>
            <a:off x="8862847" y="1690689"/>
            <a:ext cx="2970576" cy="372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4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6981-0469-C06D-EEF0-BC271D67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0D23-7587-1899-07F7-443710C6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Ocean zones: </a:t>
            </a:r>
            <a:r>
              <a:rPr lang="en-US" b="0" i="0" u="sng">
                <a:effectLst/>
                <a:latin typeface="-apple-system"/>
                <a:hlinkClick r:id="rId2"/>
              </a:rPr>
              <a:t>https://www.youtube.com/watch?v=sE8JYv_cKng</a:t>
            </a:r>
            <a:endParaRPr lang="en-US" b="0" i="0" u="sng">
              <a:effectLst/>
              <a:latin typeface="-apple-system"/>
            </a:endParaRPr>
          </a:p>
          <a:p>
            <a:pPr lvl="1"/>
            <a:r>
              <a:rPr lang="en-US" b="0" i="0">
                <a:effectLst/>
                <a:latin typeface="-apple-system"/>
              </a:rPr>
              <a:t>Surface Layer – has visible light</a:t>
            </a:r>
          </a:p>
          <a:p>
            <a:pPr lvl="1"/>
            <a:r>
              <a:rPr lang="en-US" b="0" i="0">
                <a:effectLst/>
                <a:latin typeface="-apple-system"/>
              </a:rPr>
              <a:t>Twilight zone – Dim light, enough for animals to see but not for plants to grow</a:t>
            </a:r>
          </a:p>
          <a:p>
            <a:pPr lvl="1"/>
            <a:r>
              <a:rPr lang="en-US" b="0" i="0">
                <a:effectLst/>
                <a:latin typeface="-apple-system"/>
              </a:rPr>
              <a:t>Midnight zone (bathypelagic) – Only light is from bioluminescence</a:t>
            </a:r>
          </a:p>
          <a:p>
            <a:r>
              <a:rPr lang="en-US"/>
              <a:t>Studying submarine volcanoes: </a:t>
            </a:r>
            <a:r>
              <a:rPr lang="en-US">
                <a:hlinkClick r:id="rId3"/>
              </a:rPr>
              <a:t>https://www.youtube.com/watch?v=vfDNJMSduJo</a:t>
            </a:r>
            <a:endParaRPr lang="en-US"/>
          </a:p>
          <a:p>
            <a:r>
              <a:rPr lang="en-US"/>
              <a:t>Mariana Trench: </a:t>
            </a:r>
            <a:r>
              <a:rPr lang="en-US">
                <a:hlinkClick r:id="rId4"/>
              </a:rPr>
              <a:t>https://www.youtube.com/watch?v=VoEVezcE0k0</a:t>
            </a:r>
            <a:endParaRPr lang="en-US"/>
          </a:p>
          <a:p>
            <a:pPr lvl="1"/>
            <a:r>
              <a:rPr lang="en-US"/>
              <a:t>The Mariana Trench is 36,000ft deep</a:t>
            </a:r>
          </a:p>
          <a:p>
            <a:pPr lvl="1"/>
            <a:r>
              <a:rPr lang="en-US"/>
              <a:t>The deepest fish is the snail fish at 26,000ft; sea cucumbers live at the bottom</a:t>
            </a:r>
          </a:p>
          <a:p>
            <a:pPr lvl="1"/>
            <a:r>
              <a:rPr lang="en-US"/>
              <a:t>PLASTIC was found in the trench</a:t>
            </a:r>
          </a:p>
          <a:p>
            <a:r>
              <a:rPr lang="en-US"/>
              <a:t>SCUBA divers play a big role in ocean exploration</a:t>
            </a:r>
          </a:p>
          <a:p>
            <a:r>
              <a:rPr lang="en-US"/>
              <a:t>Much of the ocean hasn't been explored - </a:t>
            </a:r>
            <a:r>
              <a:rPr lang="en-US">
                <a:hlinkClick r:id="rId5"/>
              </a:rPr>
              <a:t>https://www.abyss.com.au/en/blog/viewpost/648/how-much-of-the-ocean-is-explored-and-why-were-just-scratching-the-surface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8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82D07-D8E8-8029-17A0-9DBE540D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9F72-826B-0F11-93E9-EE3B0316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 with Shark Researcher (Valerie Hagan)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45F1-5957-4EF4-C364-3C2DE73D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She really liked our idea.</a:t>
            </a:r>
          </a:p>
          <a:p>
            <a:pPr lvl="1"/>
            <a:r>
              <a:rPr lang="en-US"/>
              <a:t>She said she’d like to use it.</a:t>
            </a:r>
          </a:p>
          <a:p>
            <a:pPr lvl="1"/>
            <a:r>
              <a:rPr lang="en-US"/>
              <a:t>She felt like her tank limited her dives.</a:t>
            </a:r>
          </a:p>
          <a:p>
            <a:r>
              <a:rPr lang="en-US"/>
              <a:t>She suggested we name our idea.</a:t>
            </a:r>
          </a:p>
          <a:p>
            <a:pPr lvl="1"/>
            <a:r>
              <a:rPr lang="en-US"/>
              <a:t>We named it </a:t>
            </a:r>
            <a:r>
              <a:rPr lang="en-US" err="1"/>
              <a:t>InfiniDive</a:t>
            </a:r>
            <a:r>
              <a:rPr lang="en-US"/>
              <a:t>.</a:t>
            </a:r>
          </a:p>
          <a:p>
            <a:r>
              <a:rPr lang="en-US"/>
              <a:t> She caught and tagged a shark and named it named Marcus Bartolomew the Third Junior!</a:t>
            </a:r>
          </a:p>
          <a:p>
            <a:pPr lvl="1"/>
            <a:r>
              <a:rPr lang="en-US"/>
              <a:t>Tag is T2355</a:t>
            </a:r>
          </a:p>
          <a:p>
            <a:pPr lvl="1"/>
            <a:r>
              <a:rPr lang="en-US"/>
              <a:t>He is a tiger shark</a:t>
            </a:r>
          </a:p>
        </p:txBody>
      </p:sp>
    </p:spTree>
    <p:extLst>
      <p:ext uri="{BB962C8B-B14F-4D97-AF65-F5344CB8AC3E}">
        <p14:creationId xmlns:p14="http://schemas.microsoft.com/office/powerpoint/2010/main" val="406380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1FEC-6DC4-D04C-6DB4-E714E92A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Marcus Bartholomew the Third Junior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67A98-B668-1C97-AADE-3051A696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475" y="1911405"/>
            <a:ext cx="3586677" cy="4782237"/>
          </a:xfrm>
          <a:prstGeom prst="rect">
            <a:avLst/>
          </a:prstGeom>
        </p:spPr>
      </p:pic>
      <p:pic>
        <p:nvPicPr>
          <p:cNvPr id="6" name="Picture 5" descr="A person holding a shark&#10;&#10;AI-generated content may be incorrect.">
            <a:extLst>
              <a:ext uri="{FF2B5EF4-FFF2-40B4-BE49-F238E27FC236}">
                <a16:creationId xmlns:a16="http://schemas.microsoft.com/office/drawing/2014/main" id="{2BEAEE25-C6BF-6923-55BD-3847A440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01" y="1911405"/>
            <a:ext cx="3537282" cy="478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57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DAF0-CF7B-B3FD-FA80-B94E8C34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 with recreational diver/pastor (Ken Wetmore)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AB4BF-E0B0-AB60-C2FD-A91951FC3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58352" cy="4351338"/>
          </a:xfrm>
        </p:spPr>
        <p:txBody>
          <a:bodyPr/>
          <a:lstStyle/>
          <a:p>
            <a:r>
              <a:rPr lang="en-US"/>
              <a:t>He liked our idea.</a:t>
            </a:r>
          </a:p>
          <a:p>
            <a:pPr lvl="1"/>
            <a:r>
              <a:rPr lang="en-US"/>
              <a:t>Talked about Rebreathers</a:t>
            </a:r>
          </a:p>
          <a:p>
            <a:pPr lvl="1"/>
            <a:r>
              <a:rPr lang="en-US"/>
              <a:t>Talked about how when diving at a shipwreck he needed two tanks.</a:t>
            </a:r>
          </a:p>
          <a:p>
            <a:r>
              <a:rPr lang="en-US"/>
              <a:t>Said Electrolysis could be used for underwater colonies </a:t>
            </a:r>
          </a:p>
          <a:p>
            <a:r>
              <a:rPr lang="en-US"/>
              <a:t>Suggested Naming it </a:t>
            </a:r>
            <a:r>
              <a:rPr lang="en-US" err="1"/>
              <a:t>Aquabreather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3EEB3-8652-8DE5-79EA-30B3954A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48" t="4114" r="17600" b="24132"/>
          <a:stretch/>
        </p:blipFill>
        <p:spPr>
          <a:xfrm>
            <a:off x="9038896" y="1838763"/>
            <a:ext cx="2998076" cy="37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B2F5-905D-75DF-7DA5-5EAE7C59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 with ocean researcher/diver (Stephen Arrington)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9BA7-5D04-B024-0F85-BDD87283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He talked about safety</a:t>
            </a:r>
          </a:p>
          <a:p>
            <a:pPr lvl="1"/>
            <a:r>
              <a:rPr lang="en-US"/>
              <a:t>Said that each time someone dives their life could be at risk</a:t>
            </a:r>
          </a:p>
          <a:p>
            <a:pPr lvl="1"/>
            <a:r>
              <a:rPr lang="en-US"/>
              <a:t>Have a backup plan</a:t>
            </a:r>
          </a:p>
          <a:p>
            <a:pPr lvl="1"/>
            <a:r>
              <a:rPr lang="en-US"/>
              <a:t>Communication is hard</a:t>
            </a:r>
          </a:p>
          <a:p>
            <a:r>
              <a:rPr lang="en-US"/>
              <a:t>Talked about his experiences in life</a:t>
            </a:r>
          </a:p>
          <a:p>
            <a:pPr lvl="1"/>
            <a:r>
              <a:rPr lang="en-US"/>
              <a:t>He was once a diver for Jaques7 Cousteau.</a:t>
            </a:r>
          </a:p>
          <a:p>
            <a:pPr lvl="1"/>
            <a:r>
              <a:rPr lang="en-US"/>
              <a:t>He said to volunteer.</a:t>
            </a:r>
          </a:p>
          <a:p>
            <a:r>
              <a:rPr lang="en-US"/>
              <a:t>He said we “did our homework”</a:t>
            </a:r>
          </a:p>
          <a:p>
            <a:r>
              <a:rPr lang="en-US"/>
              <a:t>Talked about KISS</a:t>
            </a:r>
          </a:p>
          <a:p>
            <a:pPr lvl="1"/>
            <a:r>
              <a:rPr lang="en-US"/>
              <a:t>Keep It Simple Stupid!</a:t>
            </a:r>
          </a:p>
          <a:p>
            <a:pPr lvl="1"/>
            <a:r>
              <a:rPr lang="en-US"/>
              <a:t>We are not stupid!</a:t>
            </a:r>
          </a:p>
        </p:txBody>
      </p:sp>
      <p:pic>
        <p:nvPicPr>
          <p:cNvPr id="5" name="Picture 4" descr="A group of people in a classroom&#10;&#10;AI-generated content may be incorrect.">
            <a:extLst>
              <a:ext uri="{FF2B5EF4-FFF2-40B4-BE49-F238E27FC236}">
                <a16:creationId xmlns:a16="http://schemas.microsoft.com/office/drawing/2014/main" id="{2A0BDEE6-E4D5-81D1-4AE3-0DA3C8FA6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 t="29811" r="37742" b="30486"/>
          <a:stretch/>
        </p:blipFill>
        <p:spPr>
          <a:xfrm>
            <a:off x="7262650" y="1521089"/>
            <a:ext cx="4614042" cy="257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9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6F751-5331-778C-295E-7E8B2323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8A11D61-01F3-C59F-5D5E-93AF9A1D0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B4C36DD-B1FB-D21E-3522-FA3E824A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Q &amp; A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686188-838D-E9B0-852F-7B0BF35C7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23E800-E962-B582-0B5F-761DF6CCC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18D6E0-BF59-B539-A2C4-ABD119A3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157D9-D0FB-1FF5-A1AC-A44C9D636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998964E-544A-E51A-5C35-3E85FB26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ED50A9-9FE0-D16A-2BC9-17898A262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toy airplane in the water&#10;&#10;AI-generated content may be incorrect.">
            <a:extLst>
              <a:ext uri="{FF2B5EF4-FFF2-40B4-BE49-F238E27FC236}">
                <a16:creationId xmlns:a16="http://schemas.microsoft.com/office/drawing/2014/main" id="{184DA6EA-C875-5D41-09B2-001BF3C77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r="-1" b="-1"/>
          <a:stretch/>
        </p:blipFill>
        <p:spPr>
          <a:xfrm>
            <a:off x="5949301" y="666728"/>
            <a:ext cx="5482382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27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F960D-4129-63B7-CF3A-5A6D194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731F3A-E6BC-7866-0070-94861C8B3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F1AF64A-D0FE-3931-F177-5A2635F7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 Design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1B1006-0922-204C-66DF-1D229FE44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57DAFD-3BA3-BB2F-9597-33D359C5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31590F-3284-2269-AE0C-6E405F3BB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FB6815-A38E-6764-60A6-F76AA7B7F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D7E6C71-0A64-ADC0-C961-AB9F6759A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7B198-1F39-ECDE-E108-6861275D1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toy airplane in the water&#10;&#10;AI-generated content may be incorrect.">
            <a:extLst>
              <a:ext uri="{FF2B5EF4-FFF2-40B4-BE49-F238E27FC236}">
                <a16:creationId xmlns:a16="http://schemas.microsoft.com/office/drawing/2014/main" id="{2F71A5F2-2266-F09F-2B59-5F37292B6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r="-1" b="-1"/>
          <a:stretch/>
        </p:blipFill>
        <p:spPr>
          <a:xfrm>
            <a:off x="5949301" y="666728"/>
            <a:ext cx="5482382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2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498FF-949A-F977-4BF7-19087C21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Last Year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0CAE-0917-A859-8BE0-BC99ACA69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First year for team</a:t>
            </a:r>
          </a:p>
          <a:p>
            <a:r>
              <a:rPr lang="en-US" sz="2400"/>
              <a:t>Placed second in robot game!</a:t>
            </a:r>
          </a:p>
          <a:p>
            <a:r>
              <a:rPr lang="en-US" sz="2400"/>
              <a:t>Used Advanced Driving Base</a:t>
            </a:r>
          </a:p>
          <a:p>
            <a:pPr lvl="1"/>
            <a:r>
              <a:rPr lang="en-US" sz="1800"/>
              <a:t>Slow attachment swapping</a:t>
            </a:r>
          </a:p>
          <a:p>
            <a:pPr lvl="1"/>
            <a:r>
              <a:rPr lang="en-US" sz="1800"/>
              <a:t>Easy to confuse front and back of robot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toy car made of legos&#10;&#10;AI-generated content may be incorrect.">
            <a:extLst>
              <a:ext uri="{FF2B5EF4-FFF2-40B4-BE49-F238E27FC236}">
                <a16:creationId xmlns:a16="http://schemas.microsoft.com/office/drawing/2014/main" id="{5A5CC104-5FCA-4D60-02E4-2A6B7FA31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t="-1" r="9248" b="-1"/>
          <a:stretch/>
        </p:blipFill>
        <p:spPr>
          <a:xfrm>
            <a:off x="5762591" y="1267898"/>
            <a:ext cx="5828098" cy="43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47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3863B-BFDB-A868-062B-FE3FA46F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4"/>
            <a:ext cx="10515600" cy="1325563"/>
          </a:xfrm>
        </p:spPr>
        <p:txBody>
          <a:bodyPr/>
          <a:lstStyle/>
          <a:p>
            <a:r>
              <a:rPr lang="en-US"/>
              <a:t>This Year…</a:t>
            </a:r>
          </a:p>
        </p:txBody>
      </p:sp>
      <p:pic>
        <p:nvPicPr>
          <p:cNvPr id="1026" name="Picture 2" descr="TOYSTORY EVERYWHERE | ROBOT BASES; ROBOT BASES EVERYWHERE | image tagged in toystory everywhere | made w/ Imgflip meme maker">
            <a:extLst>
              <a:ext uri="{FF2B5EF4-FFF2-40B4-BE49-F238E27FC236}">
                <a16:creationId xmlns:a16="http://schemas.microsoft.com/office/drawing/2014/main" id="{690A9D05-0637-53E2-F2AB-BE7FC809F3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345324" y="1367536"/>
            <a:ext cx="9501352" cy="526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97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oy car made of legos">
            <a:extLst>
              <a:ext uri="{FF2B5EF4-FFF2-40B4-BE49-F238E27FC236}">
                <a16:creationId xmlns:a16="http://schemas.microsoft.com/office/drawing/2014/main" id="{5F7A71EB-6105-397A-E2B4-72CE8825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r="16599"/>
          <a:stretch/>
        </p:blipFill>
        <p:spPr>
          <a:xfrm>
            <a:off x="838200" y="2285591"/>
            <a:ext cx="3665176" cy="2871089"/>
          </a:xfrm>
          <a:prstGeom prst="rect">
            <a:avLst/>
          </a:prstGeom>
        </p:spPr>
      </p:pic>
      <p:pic>
        <p:nvPicPr>
          <p:cNvPr id="5" name="Picture 4" descr="A toy car made of legos&#10;&#10;AI-generated content may be incorrect.">
            <a:extLst>
              <a:ext uri="{FF2B5EF4-FFF2-40B4-BE49-F238E27FC236}">
                <a16:creationId xmlns:a16="http://schemas.microsoft.com/office/drawing/2014/main" id="{830AECFB-EFFF-7E3C-A582-BADCE1A33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b="13052"/>
          <a:stretch/>
        </p:blipFill>
        <p:spPr>
          <a:xfrm>
            <a:off x="4619297" y="2201508"/>
            <a:ext cx="3665176" cy="2701159"/>
          </a:xfrm>
          <a:prstGeom prst="rect">
            <a:avLst/>
          </a:prstGeom>
        </p:spPr>
      </p:pic>
      <p:pic>
        <p:nvPicPr>
          <p:cNvPr id="7" name="Picture 6" descr="A toy building blocks on a black background">
            <a:extLst>
              <a:ext uri="{FF2B5EF4-FFF2-40B4-BE49-F238E27FC236}">
                <a16:creationId xmlns:a16="http://schemas.microsoft.com/office/drawing/2014/main" id="{DE3C5ACA-1E7A-C0DE-D730-E12BF1AD4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395" y="2285592"/>
            <a:ext cx="3377324" cy="253299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648A757-BBE8-543D-CCC3-96CA46D8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Robot bases from FLLTutorials.com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6AABA-B97A-AA25-7C66-F2BCB6E9F2CF}"/>
              </a:ext>
            </a:extLst>
          </p:cNvPr>
          <p:cNvSpPr txBox="1"/>
          <p:nvPr/>
        </p:nvSpPr>
        <p:spPr>
          <a:xfrm>
            <a:off x="838200" y="5297212"/>
            <a:ext cx="258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/>
              <a:t>DroidBot</a:t>
            </a:r>
            <a:r>
              <a:rPr lang="en-US" sz="3600"/>
              <a:t>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C500D-1A07-496B-72F1-2F65FD1FE082}"/>
              </a:ext>
            </a:extLst>
          </p:cNvPr>
          <p:cNvSpPr txBox="1"/>
          <p:nvPr/>
        </p:nvSpPr>
        <p:spPr>
          <a:xfrm>
            <a:off x="4619297" y="5297211"/>
            <a:ext cx="258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/>
              <a:t>DroidBot</a:t>
            </a:r>
            <a:r>
              <a:rPr lang="en-US" sz="3600"/>
              <a:t> 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7CD13-871F-2C03-46FC-1D7E19819526}"/>
              </a:ext>
            </a:extLst>
          </p:cNvPr>
          <p:cNvSpPr txBox="1"/>
          <p:nvPr/>
        </p:nvSpPr>
        <p:spPr>
          <a:xfrm>
            <a:off x="8400394" y="5286700"/>
            <a:ext cx="258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Coop Bot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593190-E8F2-46A1-731E-0DFBBA9B4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234" y="237917"/>
            <a:ext cx="796246" cy="794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23EBD3-656F-BD8C-5215-C4D0EEAD1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560" y="5943542"/>
            <a:ext cx="792549" cy="798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2326FE-670D-6C04-B339-EE73EE4E6B36}"/>
              </a:ext>
            </a:extLst>
          </p:cNvPr>
          <p:cNvSpPr txBox="1"/>
          <p:nvPr/>
        </p:nvSpPr>
        <p:spPr>
          <a:xfrm>
            <a:off x="4503376" y="5984143"/>
            <a:ext cx="4424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icon means the thing being shown is a building or coding resource.</a:t>
            </a:r>
          </a:p>
        </p:txBody>
      </p:sp>
    </p:spTree>
    <p:extLst>
      <p:ext uri="{BB962C8B-B14F-4D97-AF65-F5344CB8AC3E}">
        <p14:creationId xmlns:p14="http://schemas.microsoft.com/office/powerpoint/2010/main" val="147620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oy building blocks on a black background&#10;&#10;AI-generated content may be incorrect.">
            <a:extLst>
              <a:ext uri="{FF2B5EF4-FFF2-40B4-BE49-F238E27FC236}">
                <a16:creationId xmlns:a16="http://schemas.microsoft.com/office/drawing/2014/main" id="{9ECB669B-C81D-7468-8E60-18763C90F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r="19250"/>
          <a:stretch/>
        </p:blipFill>
        <p:spPr>
          <a:xfrm>
            <a:off x="6962381" y="834062"/>
            <a:ext cx="4745741" cy="4340216"/>
          </a:xfrm>
          <a:prstGeom prst="rect">
            <a:avLst/>
          </a:prstGeom>
        </p:spPr>
      </p:pic>
      <p:pic>
        <p:nvPicPr>
          <p:cNvPr id="5" name="Picture 4" descr="A toy tractor with wheels">
            <a:extLst>
              <a:ext uri="{FF2B5EF4-FFF2-40B4-BE49-F238E27FC236}">
                <a16:creationId xmlns:a16="http://schemas.microsoft.com/office/drawing/2014/main" id="{EC469A33-9DC2-FD0E-995F-AB41CD22B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1" y="1683722"/>
            <a:ext cx="4426938" cy="34905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D26B38-6D94-5B2A-B41F-4D5AEA53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Robot Bases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1201E-D416-7875-504E-FEF5F1028203}"/>
              </a:ext>
            </a:extLst>
          </p:cNvPr>
          <p:cNvSpPr txBox="1"/>
          <p:nvPr/>
        </p:nvSpPr>
        <p:spPr>
          <a:xfrm>
            <a:off x="312211" y="5326709"/>
            <a:ext cx="42991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Base Robot Mark 2</a:t>
            </a:r>
          </a:p>
          <a:p>
            <a:r>
              <a:rPr lang="en-US" sz="2800"/>
              <a:t>Designed by Lucas and Dad (coach)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0A56E-0E34-0237-4B71-EAC4118E85BC}"/>
              </a:ext>
            </a:extLst>
          </p:cNvPr>
          <p:cNvSpPr txBox="1"/>
          <p:nvPr/>
        </p:nvSpPr>
        <p:spPr>
          <a:xfrm>
            <a:off x="6894870" y="5377608"/>
            <a:ext cx="4745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Projekt Alpha</a:t>
            </a:r>
          </a:p>
          <a:p>
            <a:r>
              <a:rPr lang="en-US" sz="2800">
                <a:hlinkClick r:id="rId4"/>
              </a:rPr>
              <a:t>www.nxtgen-robotics.com</a:t>
            </a:r>
            <a:endParaRPr lang="en-US" sz="2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B5036E-DF8D-835A-C18C-74B71091A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543" y="5626865"/>
            <a:ext cx="796246" cy="7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4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83CA-BE6F-6368-E625-DA15531A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FE059-B42A-DD97-87BF-F02E4E6FA2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23103" t="15558" r="24310" b="1196"/>
          <a:stretch/>
        </p:blipFill>
        <p:spPr>
          <a:xfrm>
            <a:off x="2900855" y="1487874"/>
            <a:ext cx="6390290" cy="5374130"/>
          </a:xfrm>
          <a:prstGeom prst="rect">
            <a:avLst/>
          </a:prstGeom>
        </p:spPr>
      </p:pic>
      <p:pic>
        <p:nvPicPr>
          <p:cNvPr id="5122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7005E7DE-2925-F7A3-86DA-28035509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3" y="2239273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923561A4-A429-45E4-113A-DF5C48ACE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2" y="2583009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93A99B21-0FBB-3A6C-0241-6DD16741B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3" y="3144384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A9F28F15-6763-C123-913C-767F39FE3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2" y="3493235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FB5333F1-5B95-F5E4-E1EA-F3954EAB1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2" y="4057115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63411AE4-D3BB-51AE-70B7-99222CBD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1" y="4405966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05A0D693-5A71-2961-BB93-6D9CF95F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2" y="4962226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A0182357-BB7C-CC89-2352-F552D7AB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1" y="5311077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18E830E2-DD7C-8261-497B-77FB68B5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1" y="5969598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heck mark Computer Icons Clip art - green tick png download - 2480* ...">
            <a:extLst>
              <a:ext uri="{FF2B5EF4-FFF2-40B4-BE49-F238E27FC236}">
                <a16:creationId xmlns:a16="http://schemas.microsoft.com/office/drawing/2014/main" id="{190C1931-E82C-EEE3-526C-54FAE7A6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0" y="6318449"/>
            <a:ext cx="430815" cy="3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C2636D-E6B7-5075-8EE7-8A7DBA6FCA9C}"/>
              </a:ext>
            </a:extLst>
          </p:cNvPr>
          <p:cNvSpPr txBox="1"/>
          <p:nvPr/>
        </p:nvSpPr>
        <p:spPr>
          <a:xfrm>
            <a:off x="8035456" y="2362924"/>
            <a:ext cx="8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Freestyle Script" panose="030804020302050B0404" pitchFamily="66" charset="0"/>
              </a:rPr>
              <a:t>Wow!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4CAF3-3FD1-543A-69C7-E054ED310883}"/>
              </a:ext>
            </a:extLst>
          </p:cNvPr>
          <p:cNvSpPr txBox="1"/>
          <p:nvPr/>
        </p:nvSpPr>
        <p:spPr>
          <a:xfrm>
            <a:off x="8037495" y="2644160"/>
            <a:ext cx="8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Freestyle Script" panose="030804020302050B0404" pitchFamily="66" charset="0"/>
              </a:rPr>
              <a:t>Amazing!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6148A-DA28-397F-5814-025F08DDA528}"/>
              </a:ext>
            </a:extLst>
          </p:cNvPr>
          <p:cNvSpPr txBox="1"/>
          <p:nvPr/>
        </p:nvSpPr>
        <p:spPr>
          <a:xfrm>
            <a:off x="8037495" y="3252687"/>
            <a:ext cx="8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Freestyle Script" panose="030804020302050B0404" pitchFamily="66" charset="0"/>
              </a:rPr>
              <a:t>Incredible!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EF8B53-CC59-4F84-8B14-2AD7B1EA30DB}"/>
              </a:ext>
            </a:extLst>
          </p:cNvPr>
          <p:cNvSpPr txBox="1"/>
          <p:nvPr/>
        </p:nvSpPr>
        <p:spPr>
          <a:xfrm>
            <a:off x="8035456" y="3565065"/>
            <a:ext cx="8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Freestyle Script" panose="030804020302050B0404" pitchFamily="66" charset="0"/>
              </a:rPr>
              <a:t>Spectacular!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CB06E5-1316-B055-86CA-9A9A6B53DF5B}"/>
              </a:ext>
            </a:extLst>
          </p:cNvPr>
          <p:cNvSpPr txBox="1"/>
          <p:nvPr/>
        </p:nvSpPr>
        <p:spPr>
          <a:xfrm>
            <a:off x="8035456" y="4198441"/>
            <a:ext cx="8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Freestyle Script" panose="030804020302050B0404" pitchFamily="66" charset="0"/>
              </a:rPr>
              <a:t>Great!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B8AA63-ED21-055F-10B5-E6C9ABFB8499}"/>
              </a:ext>
            </a:extLst>
          </p:cNvPr>
          <p:cNvSpPr txBox="1"/>
          <p:nvPr/>
        </p:nvSpPr>
        <p:spPr>
          <a:xfrm>
            <a:off x="7996790" y="5431517"/>
            <a:ext cx="12377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00B050"/>
                </a:solidFill>
                <a:latin typeface="Freestyle Script" panose="030804020302050B0404" pitchFamily="66" charset="0"/>
              </a:rPr>
              <a:t>Running out of synonyms here!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AF1F1-01B8-F6BD-918E-D5A1D68923A6}"/>
              </a:ext>
            </a:extLst>
          </p:cNvPr>
          <p:cNvSpPr txBox="1"/>
          <p:nvPr/>
        </p:nvSpPr>
        <p:spPr>
          <a:xfrm>
            <a:off x="8035456" y="5074121"/>
            <a:ext cx="8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Freestyle Script" panose="030804020302050B0404" pitchFamily="66" charset="0"/>
              </a:rPr>
              <a:t>Really good!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2C552-D924-8AB4-B6FA-9E0C455B96CA}"/>
              </a:ext>
            </a:extLst>
          </p:cNvPr>
          <p:cNvSpPr txBox="1"/>
          <p:nvPr/>
        </p:nvSpPr>
        <p:spPr>
          <a:xfrm>
            <a:off x="8035456" y="4464020"/>
            <a:ext cx="8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Freestyle Script" panose="030804020302050B0404" pitchFamily="66" charset="0"/>
              </a:rPr>
              <a:t>Impressive!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C45061-B90F-4BD5-1693-39FA9267F009}"/>
              </a:ext>
            </a:extLst>
          </p:cNvPr>
          <p:cNvSpPr txBox="1"/>
          <p:nvPr/>
        </p:nvSpPr>
        <p:spPr>
          <a:xfrm>
            <a:off x="8035456" y="6064893"/>
            <a:ext cx="8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Freestyle Script" panose="030804020302050B0404" pitchFamily="66" charset="0"/>
              </a:rPr>
              <a:t>Stupendous!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3FA76-9436-F3DE-E4CC-EA46DC848B58}"/>
              </a:ext>
            </a:extLst>
          </p:cNvPr>
          <p:cNvSpPr txBox="1"/>
          <p:nvPr/>
        </p:nvSpPr>
        <p:spPr>
          <a:xfrm>
            <a:off x="8035456" y="6378832"/>
            <a:ext cx="104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Freestyle Script" panose="030804020302050B0404" pitchFamily="66" charset="0"/>
              </a:rPr>
              <a:t>Breathtaking!</a:t>
            </a:r>
          </a:p>
        </p:txBody>
      </p:sp>
    </p:spTree>
    <p:extLst>
      <p:ext uri="{BB962C8B-B14F-4D97-AF65-F5344CB8AC3E}">
        <p14:creationId xmlns:p14="http://schemas.microsoft.com/office/powerpoint/2010/main" val="992174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F679-7826-ADEA-2219-5A55FF6C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Brainstorming for robot base testing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69ED9BE-293C-3FC9-9276-F97C9B40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3" t="23162" r="44913" b="5416"/>
          <a:stretch/>
        </p:blipFill>
        <p:spPr>
          <a:xfrm>
            <a:off x="914398" y="1533033"/>
            <a:ext cx="6106511" cy="495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18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9CAAB-21CA-E477-04DA-585662A0D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26E8-4463-26CF-A59A-9C282333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Robot base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FD5DD-C9C7-F61B-3DB6-2CC782D9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1" t="10853" r="30603" b="4279"/>
          <a:stretch/>
        </p:blipFill>
        <p:spPr>
          <a:xfrm>
            <a:off x="260132" y="1508619"/>
            <a:ext cx="6718738" cy="498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67548-8D55-0F38-A156-BC879D87B8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6" t="32184" r="37266" b="32107"/>
          <a:stretch/>
        </p:blipFill>
        <p:spPr>
          <a:xfrm>
            <a:off x="7210465" y="1508619"/>
            <a:ext cx="4652323" cy="26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18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061D1-E8D6-F1D9-7AD0-3A3FB790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08655-8CA5-EFB4-D858-938CDD523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5007"/>
          </a:xfrm>
        </p:spPr>
        <p:txBody>
          <a:bodyPr numCol="2"/>
          <a:lstStyle/>
          <a:p>
            <a:r>
              <a:rPr lang="en-US" err="1"/>
              <a:t>DroidBot</a:t>
            </a:r>
            <a:r>
              <a:rPr lang="en-US"/>
              <a:t> M</a:t>
            </a:r>
          </a:p>
          <a:p>
            <a:pPr lvl="1"/>
            <a:r>
              <a:rPr lang="en-US"/>
              <a:t>Hard to swap for some, attachment can come apart</a:t>
            </a:r>
          </a:p>
          <a:p>
            <a:pPr lvl="1"/>
            <a:r>
              <a:rPr lang="en-US"/>
              <a:t>Very precise, good accuracy</a:t>
            </a:r>
          </a:p>
          <a:p>
            <a:r>
              <a:rPr lang="en-US" err="1"/>
              <a:t>DroidBot</a:t>
            </a:r>
            <a:r>
              <a:rPr lang="en-US"/>
              <a:t> E</a:t>
            </a:r>
          </a:p>
          <a:p>
            <a:pPr lvl="1"/>
            <a:r>
              <a:rPr lang="en-US"/>
              <a:t>Nice attachment system (some disagreement)</a:t>
            </a:r>
          </a:p>
          <a:p>
            <a:pPr lvl="1"/>
            <a:r>
              <a:rPr lang="en-US"/>
              <a:t>Driving accuracy pretty good</a:t>
            </a:r>
          </a:p>
          <a:p>
            <a:r>
              <a:rPr lang="en-US"/>
              <a:t>Base Robot Mark 2</a:t>
            </a:r>
          </a:p>
          <a:p>
            <a:pPr lvl="1"/>
            <a:r>
              <a:rPr lang="en-US"/>
              <a:t>Very easy to swap attachments</a:t>
            </a:r>
          </a:p>
          <a:p>
            <a:pPr lvl="1"/>
            <a:r>
              <a:rPr lang="en-US"/>
              <a:t>Not so good driving accuracy</a:t>
            </a:r>
          </a:p>
          <a:p>
            <a:r>
              <a:rPr lang="en-US"/>
              <a:t>Coop Bot</a:t>
            </a:r>
          </a:p>
          <a:p>
            <a:pPr lvl="1"/>
            <a:r>
              <a:rPr lang="en-US"/>
              <a:t>Hard to swap attachments, can be done with the right strategy</a:t>
            </a:r>
          </a:p>
          <a:p>
            <a:pPr lvl="1"/>
            <a:r>
              <a:rPr lang="en-US"/>
              <a:t>Driving accuracy pretty good</a:t>
            </a:r>
          </a:p>
          <a:p>
            <a:pPr lvl="1"/>
            <a:r>
              <a:rPr lang="en-US"/>
              <a:t>Box-like, sturdy structure</a:t>
            </a:r>
          </a:p>
          <a:p>
            <a:r>
              <a:rPr lang="en-US"/>
              <a:t>Projekt Alpha</a:t>
            </a:r>
          </a:p>
          <a:p>
            <a:pPr lvl="1"/>
            <a:r>
              <a:rPr lang="en-US"/>
              <a:t>Very easy to swap attachments</a:t>
            </a:r>
          </a:p>
          <a:p>
            <a:pPr lvl="1"/>
            <a:r>
              <a:rPr lang="en-US"/>
              <a:t>Very poor driving accuracy in testing - maybe we can fix</a:t>
            </a:r>
          </a:p>
        </p:txBody>
      </p:sp>
    </p:spTree>
    <p:extLst>
      <p:ext uri="{BB962C8B-B14F-4D97-AF65-F5344CB8AC3E}">
        <p14:creationId xmlns:p14="http://schemas.microsoft.com/office/powerpoint/2010/main" val="331236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0202-3191-FC7C-8CD5-36CA59B5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6788D-7B12-E91D-0E4E-670DC7FA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4" t="25747" r="33802" b="11418"/>
          <a:stretch/>
        </p:blipFill>
        <p:spPr>
          <a:xfrm>
            <a:off x="838200" y="1545021"/>
            <a:ext cx="5446986" cy="4919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F502B-4E45-AB4E-A0A3-573806278346}"/>
              </a:ext>
            </a:extLst>
          </p:cNvPr>
          <p:cNvSpPr txBox="1"/>
          <p:nvPr/>
        </p:nvSpPr>
        <p:spPr>
          <a:xfrm>
            <a:off x="6611007" y="1545021"/>
            <a:ext cx="52341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Assignments:</a:t>
            </a:r>
          </a:p>
          <a:p>
            <a:endParaRPr lang="en-US" sz="2400"/>
          </a:p>
          <a:p>
            <a:r>
              <a:rPr lang="en-US" sz="2400"/>
              <a:t>1 – Coral Reef: Lucas and William</a:t>
            </a:r>
          </a:p>
          <a:p>
            <a:r>
              <a:rPr lang="en-US" sz="2400"/>
              <a:t>2 – Marcus: Alex, Leo, Nathaneal, Payton</a:t>
            </a:r>
          </a:p>
          <a:p>
            <a:r>
              <a:rPr lang="en-US" sz="2400"/>
              <a:t>3 – Coral Reef: </a:t>
            </a:r>
            <a:r>
              <a:rPr lang="en-US" sz="2400" err="1"/>
              <a:t>Phanaleah</a:t>
            </a:r>
            <a:r>
              <a:rPr lang="en-US" sz="2400"/>
              <a:t>, Natalia, Weston</a:t>
            </a:r>
          </a:p>
          <a:p>
            <a:r>
              <a:rPr lang="en-US" sz="2400"/>
              <a:t>4 – Scuba Diver: Joseph</a:t>
            </a:r>
          </a:p>
          <a:p>
            <a:r>
              <a:rPr lang="en-US" sz="2400"/>
              <a:t>5 – Angler Fish: Caleb, Paul, Rogelio</a:t>
            </a:r>
          </a:p>
          <a:p>
            <a:r>
              <a:rPr lang="en-US" sz="2400"/>
              <a:t>10 – Submersible: Diego, Lucas, William</a:t>
            </a:r>
          </a:p>
          <a:p>
            <a:r>
              <a:rPr lang="en-US" sz="2400"/>
              <a:t>12 – Feed the Whale: Caleb, Paul</a:t>
            </a:r>
          </a:p>
        </p:txBody>
      </p:sp>
    </p:spTree>
    <p:extLst>
      <p:ext uri="{BB962C8B-B14F-4D97-AF65-F5344CB8AC3E}">
        <p14:creationId xmlns:p14="http://schemas.microsoft.com/office/powerpoint/2010/main" val="1627879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1289-8EDA-F8FA-A7D8-32D7B0B2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BFAFF-5743-B7F8-0C3E-97BFAE2F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" t="14406" r="30779" b="5324"/>
          <a:stretch/>
        </p:blipFill>
        <p:spPr>
          <a:xfrm>
            <a:off x="5454870" y="329739"/>
            <a:ext cx="6452038" cy="62812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4DFE8DF-08D3-E988-7080-29B677EF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3354"/>
            <a:ext cx="3754820" cy="51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108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5FAD-AA25-0BAD-E9C1-42BB545B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Attachment Prototyping</a:t>
            </a:r>
          </a:p>
        </p:txBody>
      </p:sp>
      <p:pic>
        <p:nvPicPr>
          <p:cNvPr id="5" name="Picture 4" descr="A toy blocks on a map&#10;&#10;AI-generated content may be incorrect.">
            <a:extLst>
              <a:ext uri="{FF2B5EF4-FFF2-40B4-BE49-F238E27FC236}">
                <a16:creationId xmlns:a16="http://schemas.microsoft.com/office/drawing/2014/main" id="{BE6C42E5-5579-17A8-B855-3ECFDDAED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0" r="17931" b="33487"/>
          <a:stretch/>
        </p:blipFill>
        <p:spPr>
          <a:xfrm>
            <a:off x="197068" y="1534511"/>
            <a:ext cx="6069481" cy="4214648"/>
          </a:xfrm>
          <a:prstGeom prst="rect">
            <a:avLst/>
          </a:prstGeom>
        </p:spPr>
      </p:pic>
      <p:pic>
        <p:nvPicPr>
          <p:cNvPr id="7" name="Picture 6" descr="A toy on a map&#10;&#10;AI-generated content may be incorrect.">
            <a:extLst>
              <a:ext uri="{FF2B5EF4-FFF2-40B4-BE49-F238E27FC236}">
                <a16:creationId xmlns:a16="http://schemas.microsoft.com/office/drawing/2014/main" id="{5EC20BFF-A5D2-1B00-19E4-CEC19265B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" t="12414" r="19080" b="12643"/>
          <a:stretch/>
        </p:blipFill>
        <p:spPr>
          <a:xfrm>
            <a:off x="6608110" y="1534512"/>
            <a:ext cx="5386820" cy="42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03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CC3A9-0BFC-FF69-D3DA-B049A115C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2A37-F2CE-CC18-D924-EA07031A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5303"/>
          </a:xfrm>
        </p:spPr>
        <p:txBody>
          <a:bodyPr/>
          <a:lstStyle/>
          <a:p>
            <a:r>
              <a:rPr lang="en-US"/>
              <a:t>Attachment Prototyping – One Way Door</a:t>
            </a:r>
          </a:p>
        </p:txBody>
      </p:sp>
      <p:pic>
        <p:nvPicPr>
          <p:cNvPr id="4" name="Picture 3" descr="A toy blocks on a map&#10;&#10;AI-generated content may be incorrect.">
            <a:extLst>
              <a:ext uri="{FF2B5EF4-FFF2-40B4-BE49-F238E27FC236}">
                <a16:creationId xmlns:a16="http://schemas.microsoft.com/office/drawing/2014/main" id="{B5AAE5BA-B971-0C81-D5A4-B33A2F1D9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21148" r="24023" b="21228"/>
          <a:stretch/>
        </p:blipFill>
        <p:spPr>
          <a:xfrm>
            <a:off x="6474372" y="2540986"/>
            <a:ext cx="5244662" cy="3951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4528DB-1EF3-824E-4BDD-AD481B28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9" t="16797" r="33276" b="5416"/>
          <a:stretch/>
        </p:blipFill>
        <p:spPr>
          <a:xfrm>
            <a:off x="210207" y="2445079"/>
            <a:ext cx="6009889" cy="3951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B24827-91D7-592D-10A2-E990BBB963DF}"/>
              </a:ext>
            </a:extLst>
          </p:cNvPr>
          <p:cNvSpPr txBox="1"/>
          <p:nvPr/>
        </p:nvSpPr>
        <p:spPr>
          <a:xfrm>
            <a:off x="210207" y="1983414"/>
            <a:ext cx="557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4 levels of “Grabber” Attachments Video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FA0A1E-099C-9BC9-3162-C4B0DABCF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903" y="1586341"/>
            <a:ext cx="796246" cy="7941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B72459-377A-F887-F9F7-ED42760C9A87}"/>
              </a:ext>
            </a:extLst>
          </p:cNvPr>
          <p:cNvSpPr txBox="1"/>
          <p:nvPr/>
        </p:nvSpPr>
        <p:spPr>
          <a:xfrm>
            <a:off x="6474372" y="1979606"/>
            <a:ext cx="520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Our Prototype</a:t>
            </a:r>
          </a:p>
        </p:txBody>
      </p:sp>
    </p:spTree>
    <p:extLst>
      <p:ext uri="{BB962C8B-B14F-4D97-AF65-F5344CB8AC3E}">
        <p14:creationId xmlns:p14="http://schemas.microsoft.com/office/powerpoint/2010/main" val="3871556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C052-99BE-961F-F575-5A6EB1DB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199"/>
            <a:ext cx="3860030" cy="5973098"/>
          </a:xfrm>
        </p:spPr>
        <p:txBody>
          <a:bodyPr anchor="t">
            <a:normAutofit/>
          </a:bodyPr>
          <a:lstStyle/>
          <a:p>
            <a:r>
              <a:rPr lang="en-US"/>
              <a:t>Attachment Development:</a:t>
            </a:r>
            <a:br>
              <a:rPr lang="en-US"/>
            </a:br>
            <a:r>
              <a:rPr lang="en-US"/>
              <a:t>Raise the Mast and Kraken’s Treasure</a:t>
            </a:r>
          </a:p>
        </p:txBody>
      </p:sp>
      <p:pic>
        <p:nvPicPr>
          <p:cNvPr id="5" name="Content Placeholder 4" descr="A group of lego blocks on a map&#10;&#10;AI-generated content may be incorrect.">
            <a:extLst>
              <a:ext uri="{FF2B5EF4-FFF2-40B4-BE49-F238E27FC236}">
                <a16:creationId xmlns:a16="http://schemas.microsoft.com/office/drawing/2014/main" id="{16E3DD0E-070A-6CAD-1E2E-7F90AA15D3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9" t="8206" r="18101" b="13586"/>
          <a:stretch/>
        </p:blipFill>
        <p:spPr>
          <a:xfrm>
            <a:off x="4994787" y="457199"/>
            <a:ext cx="6577103" cy="6115880"/>
          </a:xfrm>
        </p:spPr>
      </p:pic>
    </p:spTree>
    <p:extLst>
      <p:ext uri="{BB962C8B-B14F-4D97-AF65-F5344CB8AC3E}">
        <p14:creationId xmlns:p14="http://schemas.microsoft.com/office/powerpoint/2010/main" val="3728747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FD8F-B1CB-2127-0A31-53A0F01A2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8DD2-5F7B-593D-5B47-9B1C16C8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199"/>
            <a:ext cx="3860030" cy="4753898"/>
          </a:xfrm>
        </p:spPr>
        <p:txBody>
          <a:bodyPr anchor="t">
            <a:normAutofit/>
          </a:bodyPr>
          <a:lstStyle/>
          <a:p>
            <a:r>
              <a:rPr lang="en-US"/>
              <a:t>Attachment Development:</a:t>
            </a:r>
            <a:br>
              <a:rPr lang="en-US"/>
            </a:br>
            <a:r>
              <a:rPr lang="en-US"/>
              <a:t>Raise the Mast and Kraken’s Treasure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B5126-A705-B34A-32CC-46EB4CE7CF4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r="9672"/>
          <a:stretch/>
        </p:blipFill>
        <p:spPr>
          <a:xfrm>
            <a:off x="4994787" y="457199"/>
            <a:ext cx="6577103" cy="6115880"/>
          </a:xfrm>
        </p:spPr>
      </p:pic>
    </p:spTree>
    <p:extLst>
      <p:ext uri="{BB962C8B-B14F-4D97-AF65-F5344CB8AC3E}">
        <p14:creationId xmlns:p14="http://schemas.microsoft.com/office/powerpoint/2010/main" val="1612623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E5AB8-F2AA-1A81-28EE-2599F7CA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FA74-6E37-3069-980C-775B386C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199"/>
            <a:ext cx="3860030" cy="4321278"/>
          </a:xfrm>
        </p:spPr>
        <p:txBody>
          <a:bodyPr anchor="t"/>
          <a:lstStyle/>
          <a:p>
            <a:r>
              <a:rPr lang="en-US"/>
              <a:t>Attachment Development:</a:t>
            </a:r>
            <a:br>
              <a:rPr lang="en-US"/>
            </a:br>
            <a:r>
              <a:rPr lang="en-US"/>
              <a:t>Raise the Mast and Kraken’s Treasure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44F4FE-0E27-C10A-C09F-855448BF17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t="15083" r="22745" b="23944"/>
          <a:stretch/>
        </p:blipFill>
        <p:spPr>
          <a:xfrm rot="5400000">
            <a:off x="5368996" y="-79434"/>
            <a:ext cx="5608450" cy="7343875"/>
          </a:xfrm>
        </p:spPr>
      </p:pic>
    </p:spTree>
    <p:extLst>
      <p:ext uri="{BB962C8B-B14F-4D97-AF65-F5344CB8AC3E}">
        <p14:creationId xmlns:p14="http://schemas.microsoft.com/office/powerpoint/2010/main" val="109704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B8F2-1E85-69A6-12BA-BFC99689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B7B9-85A6-A29D-A5AA-58EC2D72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496AD-C742-F0B7-555B-1A83A4D4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5" t="16368" r="49003" b="9960"/>
          <a:stretch/>
        </p:blipFill>
        <p:spPr>
          <a:xfrm>
            <a:off x="746235" y="1450428"/>
            <a:ext cx="5423338" cy="4918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3285F-C49E-2D69-BEA8-09EC74EF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72" t="15720" r="57328" b="13691"/>
          <a:stretch/>
        </p:blipFill>
        <p:spPr>
          <a:xfrm>
            <a:off x="6750269" y="1450428"/>
            <a:ext cx="4603531" cy="49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75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74D93-8BAC-C1D8-C796-BA598E8D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83645-7504-FACD-26F6-B4DE0CF8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199"/>
            <a:ext cx="3860030" cy="4232788"/>
          </a:xfrm>
        </p:spPr>
        <p:txBody>
          <a:bodyPr anchor="t"/>
          <a:lstStyle/>
          <a:p>
            <a:r>
              <a:rPr lang="en-US"/>
              <a:t>Attachment Development:</a:t>
            </a:r>
            <a:br>
              <a:rPr lang="en-US"/>
            </a:br>
            <a:r>
              <a:rPr lang="en-US"/>
              <a:t>Raise the Mast and Kraken’s Treasure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8F15D-D319-31BC-0FAD-DD740DEFD0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2" t="15823" r="12286" b="11760"/>
          <a:stretch/>
        </p:blipFill>
        <p:spPr>
          <a:xfrm>
            <a:off x="4298731" y="1082566"/>
            <a:ext cx="7567448" cy="5318235"/>
          </a:xfrm>
        </p:spPr>
      </p:pic>
    </p:spTree>
    <p:extLst>
      <p:ext uri="{BB962C8B-B14F-4D97-AF65-F5344CB8AC3E}">
        <p14:creationId xmlns:p14="http://schemas.microsoft.com/office/powerpoint/2010/main" val="2926320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B4C4A-0D51-8546-C2E2-68A6E797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DA9E-822E-BDDC-2052-F849AACD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199"/>
            <a:ext cx="3860030" cy="2797278"/>
          </a:xfrm>
        </p:spPr>
        <p:txBody>
          <a:bodyPr anchor="t">
            <a:normAutofit/>
          </a:bodyPr>
          <a:lstStyle/>
          <a:p>
            <a:r>
              <a:rPr lang="en-US"/>
              <a:t>Attachment Development:</a:t>
            </a:r>
            <a:br>
              <a:rPr lang="en-US"/>
            </a:br>
            <a:r>
              <a:rPr lang="en-US"/>
              <a:t>Raise the Mast and Kraken’s Treasure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CA958-E414-E004-9EAD-32F3EC742A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" t="2592" r="4029" b="8519"/>
          <a:stretch/>
        </p:blipFill>
        <p:spPr>
          <a:xfrm>
            <a:off x="4171730" y="788276"/>
            <a:ext cx="7704959" cy="5665077"/>
          </a:xfrm>
        </p:spPr>
      </p:pic>
    </p:spTree>
    <p:extLst>
      <p:ext uri="{BB962C8B-B14F-4D97-AF65-F5344CB8AC3E}">
        <p14:creationId xmlns:p14="http://schemas.microsoft.com/office/powerpoint/2010/main" val="2002505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BC8C-222D-6395-F751-E909D820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– Gyro Turns in Spike Prime (Scratch)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AB48D-0B32-B60E-0098-84266364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62" t="10366" r="12586" b="2008"/>
          <a:stretch/>
        </p:blipFill>
        <p:spPr>
          <a:xfrm>
            <a:off x="4908331" y="-1736"/>
            <a:ext cx="7168057" cy="68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1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1F3B-33D0-E0B5-31A6-4D78EFD31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44A0-B4B8-7F61-A417-0C9354CC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– Gyro Turns With Python and </a:t>
            </a:r>
            <a:r>
              <a:rPr lang="en-US" err="1"/>
              <a:t>PyBricks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B7003-2B44-13BB-D6A3-0D86FA70A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F2DA5-EA14-297D-C5EF-D79E3686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977" y="3038777"/>
            <a:ext cx="6074235" cy="11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4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0E7A-48E8-E118-78FD-368AAB13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181606" cy="1600200"/>
          </a:xfrm>
        </p:spPr>
        <p:txBody>
          <a:bodyPr/>
          <a:lstStyle/>
          <a:p>
            <a:r>
              <a:rPr lang="en-US"/>
              <a:t>Advantages of Python</a:t>
            </a:r>
          </a:p>
        </p:txBody>
      </p:sp>
      <p:pic>
        <p:nvPicPr>
          <p:cNvPr id="8" name="Picture Placeholder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307B528-FDCA-B209-4A23-07F9F09396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r="3026"/>
          <a:stretch/>
        </p:blipFill>
        <p:spPr>
          <a:xfrm>
            <a:off x="4445875" y="987425"/>
            <a:ext cx="7357242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A5FA-548F-1428-EE74-F0CF1E2E2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260264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Uses gyro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PID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Easy file sharing/git source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Can input degrees for turns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Easier to display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Easier to play music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22012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2FEB-31B7-3727-AA65-567D1FB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65AC5-42AD-E2A8-A80F-8CCFA01DF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PyBricks</a:t>
            </a:r>
            <a:r>
              <a:rPr lang="en-US"/>
              <a:t> – </a:t>
            </a:r>
            <a:r>
              <a:rPr lang="en-US">
                <a:hlinkClick r:id="rId2"/>
              </a:rPr>
              <a:t>www.pybricks.com</a:t>
            </a:r>
            <a:endParaRPr lang="en-US"/>
          </a:p>
          <a:p>
            <a:endParaRPr lang="en-US"/>
          </a:p>
          <a:p>
            <a:r>
              <a:rPr lang="en-US"/>
              <a:t>GitHub - </a:t>
            </a:r>
            <a:r>
              <a:rPr lang="en-US">
                <a:hlinkClick r:id="rId3"/>
              </a:rPr>
              <a:t>github.com/</a:t>
            </a:r>
            <a:r>
              <a:rPr lang="en-US" err="1">
                <a:hlinkClick r:id="rId3"/>
              </a:rPr>
              <a:t>wccarobotics</a:t>
            </a:r>
            <a:r>
              <a:rPr lang="en-US">
                <a:hlinkClick r:id="rId3"/>
              </a:rPr>
              <a:t>/submerged</a:t>
            </a:r>
            <a:endParaRPr lang="en-US"/>
          </a:p>
          <a:p>
            <a:endParaRPr lang="en-US"/>
          </a:p>
          <a:p>
            <a:r>
              <a:rPr lang="en-US"/>
              <a:t>FLL Team 24277 - </a:t>
            </a:r>
            <a:r>
              <a:rPr lang="en-US">
                <a:hlinkClick r:id="rId4"/>
              </a:rPr>
              <a:t>github.com/fll-Team-24277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CE284-2A50-4C99-200E-4AC66F94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51" y="1652655"/>
            <a:ext cx="796246" cy="794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D52E2-2BF8-FC69-392B-6A9101A15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51" y="2676895"/>
            <a:ext cx="796246" cy="794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8F23A6-2836-EA3E-5BC4-E435ACA5C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51" y="3671270"/>
            <a:ext cx="796246" cy="7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87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D45A-9733-0E5F-9DD7-F7A52FD9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9366-18D3-DB6C-F91A-EFF3F0D0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Mission code: Board Crossing+</a:t>
            </a:r>
          </a:p>
        </p:txBody>
      </p:sp>
      <p:pic>
        <p:nvPicPr>
          <p:cNvPr id="11" name="Content Placeholder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B50AA51-E266-B310-C8BC-82F35EB80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9" y="1389211"/>
            <a:ext cx="9106596" cy="5181339"/>
          </a:xfr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FA33DA6-5145-56A5-A999-DAAAF075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t="50236" r="34416" b="5254"/>
          <a:stretch/>
        </p:blipFill>
        <p:spPr>
          <a:xfrm>
            <a:off x="5793234" y="2801673"/>
            <a:ext cx="6044805" cy="3024098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A4EECA20-F9B3-19D3-57C7-58F89CA51FAF}"/>
              </a:ext>
            </a:extLst>
          </p:cNvPr>
          <p:cNvSpPr/>
          <p:nvPr/>
        </p:nvSpPr>
        <p:spPr>
          <a:xfrm>
            <a:off x="5793234" y="3801757"/>
            <a:ext cx="3244645" cy="178124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5372C98B-3B5F-168B-06C4-56FB3B4BC8E6}"/>
              </a:ext>
            </a:extLst>
          </p:cNvPr>
          <p:cNvSpPr/>
          <p:nvPr/>
        </p:nvSpPr>
        <p:spPr>
          <a:xfrm rot="2405806">
            <a:off x="9275106" y="3048466"/>
            <a:ext cx="125579" cy="886924"/>
          </a:xfrm>
          <a:prstGeom prst="up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7EBFA826-E327-9A82-D99C-A2E8EF6360C5}"/>
              </a:ext>
            </a:extLst>
          </p:cNvPr>
          <p:cNvSpPr/>
          <p:nvPr/>
        </p:nvSpPr>
        <p:spPr>
          <a:xfrm rot="18627123">
            <a:off x="8760734" y="3646394"/>
            <a:ext cx="1180442" cy="158228"/>
          </a:xfrm>
          <a:prstGeom prst="lef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ADDA163-9D8A-AE87-652F-CCD69843CF4F}"/>
              </a:ext>
            </a:extLst>
          </p:cNvPr>
          <p:cNvSpPr/>
          <p:nvPr/>
        </p:nvSpPr>
        <p:spPr>
          <a:xfrm rot="1913594">
            <a:off x="9051232" y="4331156"/>
            <a:ext cx="886288" cy="210380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C6868C8-7147-EBDA-7DF3-2075914A2C14}"/>
              </a:ext>
            </a:extLst>
          </p:cNvPr>
          <p:cNvSpPr/>
          <p:nvPr/>
        </p:nvSpPr>
        <p:spPr>
          <a:xfrm>
            <a:off x="9897178" y="4654596"/>
            <a:ext cx="886288" cy="210380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27177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5517-9BA8-F8E6-3184-90E0CC4F4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857A-981C-D700-397B-87832EC5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Mission code: Board Crossing+</a:t>
            </a:r>
          </a:p>
        </p:txBody>
      </p:sp>
      <p:pic>
        <p:nvPicPr>
          <p:cNvPr id="10" name="Content Placeholder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D8608BB-3E05-736A-2E28-651A8401E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8"/>
          <a:stretch/>
        </p:blipFill>
        <p:spPr>
          <a:xfrm>
            <a:off x="232246" y="1908874"/>
            <a:ext cx="8314430" cy="4655090"/>
          </a:xfr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A9913EE-67F2-3657-08A6-8D2D2D014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9" t="50236" r="12011" b="5254"/>
          <a:stretch/>
        </p:blipFill>
        <p:spPr>
          <a:xfrm>
            <a:off x="7118555" y="3637935"/>
            <a:ext cx="4841199" cy="3024098"/>
          </a:xfrm>
          <a:prstGeom prst="rect">
            <a:avLst/>
          </a:prstGeom>
        </p:spPr>
      </p:pic>
      <p:sp>
        <p:nvSpPr>
          <p:cNvPr id="18" name="Arrow: Left 17">
            <a:extLst>
              <a:ext uri="{FF2B5EF4-FFF2-40B4-BE49-F238E27FC236}">
                <a16:creationId xmlns:a16="http://schemas.microsoft.com/office/drawing/2014/main" id="{A8CFB36B-AAE7-BFD9-FF96-785024CFCB5E}"/>
              </a:ext>
            </a:extLst>
          </p:cNvPr>
          <p:cNvSpPr/>
          <p:nvPr/>
        </p:nvSpPr>
        <p:spPr>
          <a:xfrm>
            <a:off x="7507461" y="5547773"/>
            <a:ext cx="672977" cy="210380"/>
          </a:xfrm>
          <a:prstGeom prst="lef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FD98A8A-4C30-B585-53FD-14DA0D4DAB5A}"/>
              </a:ext>
            </a:extLst>
          </p:cNvPr>
          <p:cNvSpPr/>
          <p:nvPr/>
        </p:nvSpPr>
        <p:spPr>
          <a:xfrm rot="20016506">
            <a:off x="7465862" y="5044795"/>
            <a:ext cx="1695533" cy="210380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32A9BEC-4D99-BAB7-6B47-3F102EBED8A0}"/>
              </a:ext>
            </a:extLst>
          </p:cNvPr>
          <p:cNvSpPr/>
          <p:nvPr/>
        </p:nvSpPr>
        <p:spPr>
          <a:xfrm rot="1801706">
            <a:off x="9081753" y="5106578"/>
            <a:ext cx="1769806" cy="22614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B943C20-5FD1-3950-0186-1C818F4F098B}"/>
              </a:ext>
            </a:extLst>
          </p:cNvPr>
          <p:cNvSpPr/>
          <p:nvPr/>
        </p:nvSpPr>
        <p:spPr>
          <a:xfrm rot="19263538">
            <a:off x="10070428" y="3992955"/>
            <a:ext cx="240271" cy="1684946"/>
          </a:xfrm>
          <a:prstGeom prst="up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53BFC59-03C5-698F-5FC1-422BEFCBA905}"/>
              </a:ext>
            </a:extLst>
          </p:cNvPr>
          <p:cNvSpPr/>
          <p:nvPr/>
        </p:nvSpPr>
        <p:spPr>
          <a:xfrm rot="19303472">
            <a:off x="10380869" y="3858372"/>
            <a:ext cx="265471" cy="1918575"/>
          </a:xfrm>
          <a:prstGeom prst="down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06451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4EE8-E322-6FA3-839D-DDD22865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C416-2762-F2C7-D6E3-EF7806132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Avoid crossing board more than once.</a:t>
            </a:r>
          </a:p>
          <a:p>
            <a:r>
              <a:rPr lang="en-US"/>
              <a:t>Complete multiple missions that are close to each other with the same attachment.</a:t>
            </a:r>
          </a:p>
          <a:p>
            <a:r>
              <a:rPr lang="en-US"/>
              <a:t>Use passive attachments when possible, use motorized attachments when necessary</a:t>
            </a:r>
          </a:p>
        </p:txBody>
      </p:sp>
    </p:spTree>
    <p:extLst>
      <p:ext uri="{BB962C8B-B14F-4D97-AF65-F5344CB8AC3E}">
        <p14:creationId xmlns:p14="http://schemas.microsoft.com/office/powerpoint/2010/main" val="2047049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045D-933E-7087-E285-D5602900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Original Mission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2098C-87D4-41A0-1114-4BCB5A296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en-US"/>
              <a:t>Run 1</a:t>
            </a:r>
          </a:p>
          <a:p>
            <a:pPr lvl="1"/>
            <a:r>
              <a:rPr lang="en-US"/>
              <a:t>start on left side</a:t>
            </a:r>
          </a:p>
          <a:p>
            <a:pPr lvl="1"/>
            <a:r>
              <a:rPr lang="en-US"/>
              <a:t>Move water sample and reef segments to the edge of the board (reef segments must be up).</a:t>
            </a:r>
          </a:p>
          <a:p>
            <a:pPr lvl="1"/>
            <a:r>
              <a:rPr lang="en-US"/>
              <a:t>slanted attachment to do Marcus(shark) and flip coral buds up.</a:t>
            </a:r>
          </a:p>
          <a:p>
            <a:pPr lvl="1"/>
            <a:r>
              <a:rPr lang="en-US"/>
              <a:t>maybe remove diver and flip coral buds.</a:t>
            </a:r>
          </a:p>
          <a:p>
            <a:pPr lvl="1"/>
            <a:r>
              <a:rPr lang="en-US"/>
              <a:t>end on left side</a:t>
            </a:r>
          </a:p>
          <a:p>
            <a:r>
              <a:rPr lang="en-US"/>
              <a:t>Run 2</a:t>
            </a:r>
          </a:p>
          <a:p>
            <a:pPr lvl="1"/>
            <a:r>
              <a:rPr lang="en-US"/>
              <a:t>start on left side</a:t>
            </a:r>
          </a:p>
          <a:p>
            <a:pPr lvl="1"/>
            <a:r>
              <a:rPr lang="en-US"/>
              <a:t>carry Marcus over</a:t>
            </a:r>
          </a:p>
          <a:p>
            <a:pPr lvl="1"/>
            <a:r>
              <a:rPr lang="en-US"/>
              <a:t>slanted attachment to raise mast and maybe remove chest</a:t>
            </a:r>
          </a:p>
          <a:p>
            <a:pPr lvl="1"/>
            <a:r>
              <a:rPr lang="en-US"/>
              <a:t>maybe remove seabed sample from stand</a:t>
            </a:r>
          </a:p>
          <a:p>
            <a:pPr lvl="1"/>
            <a:r>
              <a:rPr lang="en-US"/>
              <a:t>bump into the submersible mission to lower yellow flag and maybe use a long rod to push it over.</a:t>
            </a:r>
          </a:p>
          <a:p>
            <a:pPr lvl="1"/>
            <a:r>
              <a:rPr lang="en-US"/>
              <a:t>end on right side</a:t>
            </a:r>
          </a:p>
          <a:p>
            <a:r>
              <a:rPr lang="en-US"/>
              <a:t>Run 3</a:t>
            </a:r>
          </a:p>
          <a:p>
            <a:pPr lvl="1"/>
            <a:r>
              <a:rPr lang="en-US"/>
              <a:t>start on right side</a:t>
            </a:r>
          </a:p>
          <a:p>
            <a:pPr lvl="1"/>
            <a:r>
              <a:rPr lang="en-US"/>
              <a:t>bump into squid (Squidward)</a:t>
            </a:r>
          </a:p>
          <a:p>
            <a:pPr lvl="1"/>
            <a:r>
              <a:rPr lang="en-US"/>
              <a:t>end on right side</a:t>
            </a:r>
          </a:p>
          <a:p>
            <a:r>
              <a:rPr lang="en-US"/>
              <a:t>Run 4</a:t>
            </a:r>
          </a:p>
          <a:p>
            <a:pPr lvl="1"/>
            <a:r>
              <a:rPr lang="en-US"/>
              <a:t>start on right side</a:t>
            </a:r>
          </a:p>
          <a:p>
            <a:pPr lvl="1"/>
            <a:r>
              <a:rPr lang="en-US"/>
              <a:t>carry Marcus and Squidward</a:t>
            </a:r>
          </a:p>
          <a:p>
            <a:pPr lvl="1"/>
            <a:r>
              <a:rPr lang="en-US"/>
              <a:t>drop off Marcus at his area</a:t>
            </a:r>
          </a:p>
          <a:p>
            <a:pPr lvl="1"/>
            <a:r>
              <a:rPr lang="en-US"/>
              <a:t>do anglerfish</a:t>
            </a:r>
          </a:p>
          <a:p>
            <a:pPr lvl="1"/>
            <a:r>
              <a:rPr lang="en-US"/>
              <a:t>drop Squidward off at his area.</a:t>
            </a:r>
          </a:p>
          <a:p>
            <a:r>
              <a:rPr lang="en-US"/>
              <a:t>Run 5</a:t>
            </a:r>
          </a:p>
          <a:p>
            <a:pPr lvl="1"/>
            <a:r>
              <a:rPr lang="en-US"/>
              <a:t>start on right side</a:t>
            </a:r>
          </a:p>
          <a:p>
            <a:pPr lvl="1"/>
            <a:r>
              <a:rPr lang="en-US"/>
              <a:t>remove kelp sample from stand</a:t>
            </a:r>
          </a:p>
          <a:p>
            <a:pPr lvl="1"/>
            <a:r>
              <a:rPr lang="en-US"/>
              <a:t>do sonar mission.</a:t>
            </a:r>
          </a:p>
        </p:txBody>
      </p:sp>
    </p:spTree>
    <p:extLst>
      <p:ext uri="{BB962C8B-B14F-4D97-AF65-F5344CB8AC3E}">
        <p14:creationId xmlns:p14="http://schemas.microsoft.com/office/powerpoint/2010/main" val="313630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21AA-49DD-34C6-BF59-A9C0AD2B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Identify Problem - 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551B-040B-497A-84F9-B8490FDE1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US"/>
              <a:t>No Power Underwater</a:t>
            </a:r>
          </a:p>
          <a:p>
            <a:pPr lvl="1"/>
            <a:r>
              <a:rPr lang="en-US"/>
              <a:t>long wire for power and oxygen</a:t>
            </a:r>
          </a:p>
          <a:p>
            <a:pPr lvl="1"/>
            <a:r>
              <a:rPr lang="en-US"/>
              <a:t>water turbine to capture energy from currents</a:t>
            </a:r>
          </a:p>
          <a:p>
            <a:pPr lvl="1"/>
            <a:r>
              <a:rPr lang="en-US"/>
              <a:t>electrical generator from submarine volcanoes</a:t>
            </a:r>
          </a:p>
          <a:p>
            <a:r>
              <a:rPr lang="en-US"/>
              <a:t>No Air Underwater</a:t>
            </a:r>
          </a:p>
          <a:p>
            <a:pPr lvl="1"/>
            <a:r>
              <a:rPr lang="en-US"/>
              <a:t>gills to extract oxygen from water</a:t>
            </a:r>
          </a:p>
          <a:p>
            <a:r>
              <a:rPr lang="en-US"/>
              <a:t>Dangerous to Explore</a:t>
            </a:r>
          </a:p>
          <a:p>
            <a:pPr lvl="1"/>
            <a:r>
              <a:rPr lang="en-US"/>
              <a:t>Computer exploration</a:t>
            </a:r>
          </a:p>
          <a:p>
            <a:r>
              <a:rPr lang="en-US"/>
              <a:t>No Food</a:t>
            </a:r>
          </a:p>
          <a:p>
            <a:pPr lvl="1"/>
            <a:r>
              <a:rPr lang="en-US"/>
              <a:t>Garden in submarine</a:t>
            </a:r>
          </a:p>
          <a:p>
            <a:r>
              <a:rPr lang="en-US"/>
              <a:t>Cramped in submersibles</a:t>
            </a:r>
          </a:p>
          <a:p>
            <a:pPr lvl="1"/>
            <a:r>
              <a:rPr lang="en-US"/>
              <a:t>No proposed solution</a:t>
            </a:r>
          </a:p>
          <a:p>
            <a:r>
              <a:rPr lang="en-US"/>
              <a:t>Trash</a:t>
            </a:r>
          </a:p>
          <a:p>
            <a:pPr lvl="1"/>
            <a:r>
              <a:rPr lang="en-US"/>
              <a:t>Cleaning robots</a:t>
            </a:r>
          </a:p>
          <a:p>
            <a:r>
              <a:rPr lang="en-US"/>
              <a:t>Oil spills</a:t>
            </a:r>
          </a:p>
          <a:p>
            <a:pPr lvl="1"/>
            <a:r>
              <a:rPr lang="en-US"/>
              <a:t>Oil catching robots</a:t>
            </a:r>
          </a:p>
          <a:p>
            <a:r>
              <a:rPr lang="en-US"/>
              <a:t>Pressure</a:t>
            </a:r>
          </a:p>
          <a:p>
            <a:pPr lvl="1"/>
            <a:r>
              <a:rPr lang="en-US"/>
              <a:t>Strong alloy</a:t>
            </a:r>
          </a:p>
          <a:p>
            <a:pPr lvl="1"/>
            <a:r>
              <a:rPr lang="en-US"/>
              <a:t>“Stepped hull”</a:t>
            </a:r>
          </a:p>
          <a:p>
            <a:r>
              <a:rPr lang="en-US"/>
              <a:t>Dust in water</a:t>
            </a:r>
          </a:p>
          <a:p>
            <a:pPr lvl="1"/>
            <a:r>
              <a:rPr lang="en-US"/>
              <a:t>Dust catching nets</a:t>
            </a:r>
          </a:p>
          <a:p>
            <a:r>
              <a:rPr lang="en-US"/>
              <a:t>Animals are Dying</a:t>
            </a:r>
          </a:p>
          <a:p>
            <a:pPr lvl="1"/>
            <a:r>
              <a:rPr lang="en-US"/>
              <a:t>No Proposed Solution</a:t>
            </a:r>
          </a:p>
          <a:p>
            <a:pPr lvl="1"/>
            <a:r>
              <a:rPr lang="en-US"/>
              <a:t>Idk if this is a real note or a joke note. Pls checkout "People and Notebook" ‐Weston Estrada, 2024 (aka the Joke Notes)</a:t>
            </a:r>
          </a:p>
          <a:p>
            <a:pPr lvl="1"/>
            <a:r>
              <a:rPr lang="en-US"/>
              <a:t>Animals will die until God returns.</a:t>
            </a:r>
          </a:p>
        </p:txBody>
      </p:sp>
    </p:spTree>
    <p:extLst>
      <p:ext uri="{BB962C8B-B14F-4D97-AF65-F5344CB8AC3E}">
        <p14:creationId xmlns:p14="http://schemas.microsoft.com/office/powerpoint/2010/main" val="3968135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ADAA6-E345-4E2B-B382-A3B4872E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12EF-0438-31E2-64EF-7377DA28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Original Mission Strategy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D79571-6725-2083-A048-71B16ABD6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16983" r="12010" b="5254"/>
          <a:stretch/>
        </p:blipFill>
        <p:spPr>
          <a:xfrm>
            <a:off x="1860331" y="1457383"/>
            <a:ext cx="8713076" cy="5283308"/>
          </a:xfr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67CF7E49-9162-98BD-0B2F-C2E169368366}"/>
              </a:ext>
            </a:extLst>
          </p:cNvPr>
          <p:cNvSpPr/>
          <p:nvPr/>
        </p:nvSpPr>
        <p:spPr>
          <a:xfrm>
            <a:off x="3421626" y="2949677"/>
            <a:ext cx="206477" cy="363793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A79E02BA-BADB-1A7E-B1CD-AEB26E9D5F12}"/>
              </a:ext>
            </a:extLst>
          </p:cNvPr>
          <p:cNvSpPr/>
          <p:nvPr/>
        </p:nvSpPr>
        <p:spPr>
          <a:xfrm rot="18689585">
            <a:off x="2867384" y="1950841"/>
            <a:ext cx="157316" cy="1130709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3F4F0FE-BF7F-3712-441E-9A559543F0AB}"/>
              </a:ext>
            </a:extLst>
          </p:cNvPr>
          <p:cNvSpPr/>
          <p:nvPr/>
        </p:nvSpPr>
        <p:spPr>
          <a:xfrm rot="18644551">
            <a:off x="2778037" y="2187265"/>
            <a:ext cx="206477" cy="107793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CACDA1F-3195-F34C-F390-226675AE63DE}"/>
              </a:ext>
            </a:extLst>
          </p:cNvPr>
          <p:cNvSpPr/>
          <p:nvPr/>
        </p:nvSpPr>
        <p:spPr>
          <a:xfrm>
            <a:off x="2718526" y="3184260"/>
            <a:ext cx="622391" cy="185491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4BE0903-F8D3-4520-BDAA-1C394C581E5D}"/>
              </a:ext>
            </a:extLst>
          </p:cNvPr>
          <p:cNvSpPr/>
          <p:nvPr/>
        </p:nvSpPr>
        <p:spPr>
          <a:xfrm rot="2357657">
            <a:off x="3737645" y="1990369"/>
            <a:ext cx="206477" cy="107171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C8F817F-2A49-A722-C597-7B6CC26932AA}"/>
              </a:ext>
            </a:extLst>
          </p:cNvPr>
          <p:cNvSpPr/>
          <p:nvPr/>
        </p:nvSpPr>
        <p:spPr>
          <a:xfrm rot="1207459">
            <a:off x="3383299" y="2155032"/>
            <a:ext cx="206477" cy="445401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A3C148-E7DA-6D9C-8DB6-7EB78B9F9075}"/>
              </a:ext>
            </a:extLst>
          </p:cNvPr>
          <p:cNvSpPr/>
          <p:nvPr/>
        </p:nvSpPr>
        <p:spPr>
          <a:xfrm>
            <a:off x="2708072" y="3036205"/>
            <a:ext cx="643301" cy="18549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1C67AD51-0F89-61CD-BDCE-76FBF964580C}"/>
              </a:ext>
            </a:extLst>
          </p:cNvPr>
          <p:cNvSpPr/>
          <p:nvPr/>
        </p:nvSpPr>
        <p:spPr>
          <a:xfrm rot="18882857">
            <a:off x="9075173" y="3923071"/>
            <a:ext cx="196645" cy="1691148"/>
          </a:xfrm>
          <a:prstGeom prst="up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DF8CEC08-6938-B3E0-B20B-5E85664E626B}"/>
              </a:ext>
            </a:extLst>
          </p:cNvPr>
          <p:cNvSpPr/>
          <p:nvPr/>
        </p:nvSpPr>
        <p:spPr>
          <a:xfrm rot="8061363">
            <a:off x="8922772" y="4149301"/>
            <a:ext cx="196645" cy="1691148"/>
          </a:xfrm>
          <a:prstGeom prst="up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AD1BAF7-7BC2-C7EE-DCF0-55B29E7785EA}"/>
              </a:ext>
            </a:extLst>
          </p:cNvPr>
          <p:cNvSpPr/>
          <p:nvPr/>
        </p:nvSpPr>
        <p:spPr>
          <a:xfrm rot="1482363">
            <a:off x="6139105" y="5196611"/>
            <a:ext cx="4186740" cy="184030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2BC54A-A93F-6E44-B2A7-6D0D0B9440CE}"/>
              </a:ext>
            </a:extLst>
          </p:cNvPr>
          <p:cNvSpPr/>
          <p:nvPr/>
        </p:nvSpPr>
        <p:spPr>
          <a:xfrm rot="1433266">
            <a:off x="6263803" y="4651915"/>
            <a:ext cx="717755" cy="206478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5000AD25-99C9-B9C6-A154-F3157CA5F755}"/>
              </a:ext>
            </a:extLst>
          </p:cNvPr>
          <p:cNvSpPr/>
          <p:nvPr/>
        </p:nvSpPr>
        <p:spPr>
          <a:xfrm rot="2545441">
            <a:off x="5653548" y="3952568"/>
            <a:ext cx="1573162" cy="151284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5FAB85-8A24-95B4-D7A0-CF1F582E0840}"/>
              </a:ext>
            </a:extLst>
          </p:cNvPr>
          <p:cNvSpPr/>
          <p:nvPr/>
        </p:nvSpPr>
        <p:spPr>
          <a:xfrm rot="20972984">
            <a:off x="5978013" y="3221696"/>
            <a:ext cx="816077" cy="207304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DC9DC46F-2CFC-CDD6-10EB-6FA249F82B97}"/>
              </a:ext>
            </a:extLst>
          </p:cNvPr>
          <p:cNvSpPr/>
          <p:nvPr/>
        </p:nvSpPr>
        <p:spPr>
          <a:xfrm rot="21044909">
            <a:off x="6448911" y="3411993"/>
            <a:ext cx="361199" cy="178598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066E3BF-EB05-0576-E2B6-658FECFCC5E4}"/>
              </a:ext>
            </a:extLst>
          </p:cNvPr>
          <p:cNvSpPr/>
          <p:nvPr/>
        </p:nvSpPr>
        <p:spPr>
          <a:xfrm rot="2194218">
            <a:off x="6290653" y="4575143"/>
            <a:ext cx="3403429" cy="194317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A11D35E7-6276-B198-D8B1-D4EEFC9A033C}"/>
              </a:ext>
            </a:extLst>
          </p:cNvPr>
          <p:cNvSpPr/>
          <p:nvPr/>
        </p:nvSpPr>
        <p:spPr>
          <a:xfrm>
            <a:off x="9487950" y="4103852"/>
            <a:ext cx="206477" cy="2483761"/>
          </a:xfrm>
          <a:prstGeom prst="upArrow">
            <a:avLst/>
          </a:prstGeom>
          <a:solidFill>
            <a:srgbClr val="1A00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FF6B04DA-9DC1-2C0B-C26E-33E95A6B666C}"/>
              </a:ext>
            </a:extLst>
          </p:cNvPr>
          <p:cNvSpPr/>
          <p:nvPr/>
        </p:nvSpPr>
        <p:spPr>
          <a:xfrm rot="1413531">
            <a:off x="8074778" y="3668167"/>
            <a:ext cx="1530534" cy="178850"/>
          </a:xfrm>
          <a:prstGeom prst="leftArrow">
            <a:avLst/>
          </a:prstGeom>
          <a:solidFill>
            <a:srgbClr val="1A00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BD4EBC26-D37D-E8DE-D5E5-326BB0FF8C1B}"/>
              </a:ext>
            </a:extLst>
          </p:cNvPr>
          <p:cNvSpPr/>
          <p:nvPr/>
        </p:nvSpPr>
        <p:spPr>
          <a:xfrm>
            <a:off x="8174305" y="2296250"/>
            <a:ext cx="173457" cy="993870"/>
          </a:xfrm>
          <a:prstGeom prst="upArrow">
            <a:avLst/>
          </a:prstGeom>
          <a:solidFill>
            <a:srgbClr val="1A00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A1BCD7A-F22B-C12F-8BE8-E8A256086FBF}"/>
              </a:ext>
            </a:extLst>
          </p:cNvPr>
          <p:cNvSpPr/>
          <p:nvPr/>
        </p:nvSpPr>
        <p:spPr>
          <a:xfrm rot="1019617">
            <a:off x="8395828" y="2525554"/>
            <a:ext cx="1662466" cy="167815"/>
          </a:xfrm>
          <a:prstGeom prst="rightArrow">
            <a:avLst/>
          </a:prstGeom>
          <a:solidFill>
            <a:srgbClr val="1A00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9D11E83C-F9EF-A946-B3A7-181DE07EBDD8}"/>
              </a:ext>
            </a:extLst>
          </p:cNvPr>
          <p:cNvSpPr/>
          <p:nvPr/>
        </p:nvSpPr>
        <p:spPr>
          <a:xfrm>
            <a:off x="9189649" y="2880056"/>
            <a:ext cx="856874" cy="149903"/>
          </a:xfrm>
          <a:prstGeom prst="leftArrow">
            <a:avLst/>
          </a:prstGeom>
          <a:solidFill>
            <a:srgbClr val="1A00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B2953D56-2AD1-5B32-16FE-EE3140B91163}"/>
              </a:ext>
            </a:extLst>
          </p:cNvPr>
          <p:cNvSpPr/>
          <p:nvPr/>
        </p:nvSpPr>
        <p:spPr>
          <a:xfrm>
            <a:off x="9189649" y="3119987"/>
            <a:ext cx="206477" cy="3336661"/>
          </a:xfrm>
          <a:prstGeom prst="downArrow">
            <a:avLst/>
          </a:prstGeom>
          <a:solidFill>
            <a:srgbClr val="1A00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C58FC0F5-33EC-8C70-DF0D-0F68C396C83A}"/>
              </a:ext>
            </a:extLst>
          </p:cNvPr>
          <p:cNvSpPr/>
          <p:nvPr/>
        </p:nvSpPr>
        <p:spPr>
          <a:xfrm>
            <a:off x="2373073" y="4743459"/>
            <a:ext cx="169573" cy="1844153"/>
          </a:xfrm>
          <a:prstGeom prst="up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EF40C02-4311-6955-1618-4D14FC2DF0EF}"/>
              </a:ext>
            </a:extLst>
          </p:cNvPr>
          <p:cNvSpPr/>
          <p:nvPr/>
        </p:nvSpPr>
        <p:spPr>
          <a:xfrm rot="19954722">
            <a:off x="2399319" y="4203013"/>
            <a:ext cx="1571877" cy="189123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2563099-1194-4E66-67DC-CFF2BE779EA5}"/>
              </a:ext>
            </a:extLst>
          </p:cNvPr>
          <p:cNvSpPr/>
          <p:nvPr/>
        </p:nvSpPr>
        <p:spPr>
          <a:xfrm>
            <a:off x="3974288" y="3783292"/>
            <a:ext cx="558208" cy="208605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A3DF8B3B-3104-19C5-8093-948647917ED9}"/>
              </a:ext>
            </a:extLst>
          </p:cNvPr>
          <p:cNvSpPr/>
          <p:nvPr/>
        </p:nvSpPr>
        <p:spPr>
          <a:xfrm>
            <a:off x="3974288" y="3546160"/>
            <a:ext cx="558208" cy="176729"/>
          </a:xfrm>
          <a:prstGeom prst="lef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ED1B3335-120F-0952-C2B3-C47307B39752}"/>
              </a:ext>
            </a:extLst>
          </p:cNvPr>
          <p:cNvSpPr/>
          <p:nvPr/>
        </p:nvSpPr>
        <p:spPr>
          <a:xfrm>
            <a:off x="3974288" y="3156214"/>
            <a:ext cx="175330" cy="375022"/>
          </a:xfrm>
          <a:prstGeom prst="up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9CEB588B-9975-6E87-1D1D-C79A228BB11F}"/>
              </a:ext>
            </a:extLst>
          </p:cNvPr>
          <p:cNvSpPr/>
          <p:nvPr/>
        </p:nvSpPr>
        <p:spPr>
          <a:xfrm rot="19169971">
            <a:off x="3924758" y="2428304"/>
            <a:ext cx="1871636" cy="167440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7585EB9-BCF5-533A-6276-ACD8FB83F1F5}"/>
              </a:ext>
            </a:extLst>
          </p:cNvPr>
          <p:cNvSpPr/>
          <p:nvPr/>
        </p:nvSpPr>
        <p:spPr>
          <a:xfrm>
            <a:off x="5717876" y="1919476"/>
            <a:ext cx="1088247" cy="163237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036863AF-813E-A10A-EF19-95EE198F52B3}"/>
              </a:ext>
            </a:extLst>
          </p:cNvPr>
          <p:cNvSpPr/>
          <p:nvPr/>
        </p:nvSpPr>
        <p:spPr>
          <a:xfrm rot="18946726">
            <a:off x="8467385" y="1313509"/>
            <a:ext cx="221475" cy="4858141"/>
          </a:xfrm>
          <a:prstGeom prst="down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37529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27DF-9682-D110-F0CB-C5B9D6CA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8D75-F457-C4AC-08F8-7B958FE3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Qualifier Mission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C062-E8C9-0B90-AEAF-2ED843913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r>
              <a:rPr lang="en-US" sz="2200"/>
              <a:t>Run 0</a:t>
            </a:r>
          </a:p>
          <a:p>
            <a:pPr lvl="1"/>
            <a:r>
              <a:rPr lang="en-US" sz="1800"/>
              <a:t>start on left side</a:t>
            </a:r>
          </a:p>
          <a:p>
            <a:pPr lvl="1"/>
            <a:r>
              <a:rPr lang="en-US" sz="1800"/>
              <a:t>knock debris out of way</a:t>
            </a:r>
          </a:p>
          <a:p>
            <a:pPr lvl="1"/>
            <a:r>
              <a:rPr lang="en-US" sz="1800"/>
              <a:t>flip coral reef</a:t>
            </a:r>
          </a:p>
          <a:p>
            <a:pPr lvl="1"/>
            <a:r>
              <a:rPr lang="en-US" sz="1800"/>
              <a:t>Return to left side</a:t>
            </a:r>
          </a:p>
          <a:p>
            <a:r>
              <a:rPr lang="en-US" sz="2200"/>
              <a:t>Run 1</a:t>
            </a:r>
          </a:p>
          <a:p>
            <a:pPr lvl="1"/>
            <a:r>
              <a:rPr lang="en-US" sz="1800"/>
              <a:t>Slanted attachment to release Marcus Bartholomew The Third Jr. (shark) and flip coral buds up.</a:t>
            </a:r>
          </a:p>
          <a:p>
            <a:pPr lvl="1"/>
            <a:r>
              <a:rPr lang="en-US" sz="1800"/>
              <a:t>Remove and deliver diver.</a:t>
            </a:r>
          </a:p>
          <a:p>
            <a:r>
              <a:rPr lang="en-US" sz="2200"/>
              <a:t>Run 2</a:t>
            </a:r>
          </a:p>
          <a:p>
            <a:pPr lvl="1"/>
            <a:r>
              <a:rPr lang="en-US" sz="1800"/>
              <a:t>slanted attachment to raise mast and remove chest</a:t>
            </a:r>
          </a:p>
          <a:p>
            <a:r>
              <a:rPr lang="en-US" sz="2200"/>
              <a:t>Run 3</a:t>
            </a:r>
          </a:p>
          <a:p>
            <a:pPr lvl="1"/>
            <a:r>
              <a:rPr lang="en-US" sz="1800"/>
              <a:t>start on left side</a:t>
            </a:r>
          </a:p>
          <a:p>
            <a:pPr lvl="1"/>
            <a:r>
              <a:rPr lang="en-US" sz="1800"/>
              <a:t>deliver Marcus</a:t>
            </a:r>
          </a:p>
          <a:p>
            <a:pPr lvl="1"/>
            <a:r>
              <a:rPr lang="en-US" sz="1800"/>
              <a:t>Remove trident top, maybe bottom</a:t>
            </a:r>
          </a:p>
          <a:p>
            <a:pPr lvl="1"/>
            <a:r>
              <a:rPr lang="en-US" sz="1800"/>
              <a:t>end on right side</a:t>
            </a:r>
          </a:p>
          <a:p>
            <a:r>
              <a:rPr lang="en-US" sz="2200"/>
              <a:t>Run 4</a:t>
            </a:r>
          </a:p>
          <a:p>
            <a:pPr lvl="1"/>
            <a:r>
              <a:rPr lang="en-US" sz="1800"/>
              <a:t>bump into squid (Squidward)</a:t>
            </a:r>
          </a:p>
          <a:p>
            <a:r>
              <a:rPr lang="en-US" sz="2200"/>
              <a:t>Run 5</a:t>
            </a:r>
          </a:p>
          <a:p>
            <a:pPr lvl="1"/>
            <a:r>
              <a:rPr lang="en-US" sz="1800"/>
              <a:t>do boat mission</a:t>
            </a:r>
          </a:p>
          <a:p>
            <a:pPr lvl="1"/>
            <a:r>
              <a:rPr lang="en-US" sz="1800"/>
              <a:t>do sonar mission</a:t>
            </a:r>
          </a:p>
          <a:p>
            <a:pPr lvl="1"/>
            <a:r>
              <a:rPr lang="en-US" sz="1800"/>
              <a:t>remove kelp sample from stand</a:t>
            </a:r>
          </a:p>
          <a:p>
            <a:r>
              <a:rPr lang="en-US" sz="2200"/>
              <a:t>Run 6</a:t>
            </a:r>
          </a:p>
          <a:p>
            <a:pPr lvl="1"/>
            <a:r>
              <a:rPr lang="en-US" sz="1800"/>
              <a:t>Bump into submersible to lower flag</a:t>
            </a:r>
          </a:p>
          <a:p>
            <a:pPr lvl="1"/>
            <a:r>
              <a:rPr lang="en-US" sz="1800"/>
              <a:t>spear submersible over</a:t>
            </a:r>
          </a:p>
          <a:p>
            <a:pPr lvl="1"/>
            <a:r>
              <a:rPr lang="en-US" sz="1800"/>
              <a:t>Tactical robot grab with free precision token</a:t>
            </a:r>
          </a:p>
          <a:p>
            <a:r>
              <a:rPr lang="en-US" sz="2200"/>
              <a:t>Run 7</a:t>
            </a:r>
          </a:p>
          <a:p>
            <a:pPr lvl="1"/>
            <a:r>
              <a:rPr lang="en-US" sz="1800"/>
              <a:t>carry Squidward</a:t>
            </a:r>
          </a:p>
          <a:p>
            <a:pPr lvl="1"/>
            <a:r>
              <a:rPr lang="en-US" sz="1800"/>
              <a:t>do anglerfish</a:t>
            </a:r>
          </a:p>
          <a:p>
            <a:pPr lvl="1"/>
            <a:r>
              <a:rPr lang="en-US" sz="1800"/>
              <a:t>drop Squidward off at his area.</a:t>
            </a:r>
          </a:p>
          <a:p>
            <a:pPr lvl="1"/>
            <a:r>
              <a:rPr lang="en-US" sz="1800"/>
              <a:t>Don’t return home</a:t>
            </a:r>
          </a:p>
          <a:p>
            <a:pPr lvl="1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2386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330A5-1A24-B4A8-8A32-73CB50E93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5201-2AA2-52BE-5B90-F6D0F90CB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Qualifier Mission Strategy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9B725-F897-0DAA-0320-58D23C7E0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16983" r="12010" b="5254"/>
          <a:stretch/>
        </p:blipFill>
        <p:spPr>
          <a:xfrm>
            <a:off x="3246679" y="1378725"/>
            <a:ext cx="8713076" cy="5283308"/>
          </a:xfr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D4DD552A-F052-1F26-4A4A-FDAC3554C6A9}"/>
              </a:ext>
            </a:extLst>
          </p:cNvPr>
          <p:cNvSpPr/>
          <p:nvPr/>
        </p:nvSpPr>
        <p:spPr>
          <a:xfrm rot="745186">
            <a:off x="4837471" y="1936955"/>
            <a:ext cx="206477" cy="4591664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9B1A04E4-095A-B737-5B11-7CFBE2935405}"/>
              </a:ext>
            </a:extLst>
          </p:cNvPr>
          <p:cNvSpPr/>
          <p:nvPr/>
        </p:nvSpPr>
        <p:spPr>
          <a:xfrm rot="11567731">
            <a:off x="4989871" y="2089355"/>
            <a:ext cx="206477" cy="4591664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4A0B1CD4-1E99-EDB9-6B6D-4D14CFF81D22}"/>
              </a:ext>
            </a:extLst>
          </p:cNvPr>
          <p:cNvSpPr/>
          <p:nvPr/>
        </p:nvSpPr>
        <p:spPr>
          <a:xfrm rot="18882857">
            <a:off x="10314037" y="3811593"/>
            <a:ext cx="196645" cy="1691148"/>
          </a:xfrm>
          <a:prstGeom prst="up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23DC5EF7-E213-34B1-42A9-0635E1389B7C}"/>
              </a:ext>
            </a:extLst>
          </p:cNvPr>
          <p:cNvSpPr/>
          <p:nvPr/>
        </p:nvSpPr>
        <p:spPr>
          <a:xfrm rot="8081970">
            <a:off x="10249169" y="3989044"/>
            <a:ext cx="196645" cy="1691148"/>
          </a:xfrm>
          <a:prstGeom prst="up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E79B4CB-E02D-AF3A-666D-3C70A0812EE2}"/>
              </a:ext>
            </a:extLst>
          </p:cNvPr>
          <p:cNvSpPr/>
          <p:nvPr/>
        </p:nvSpPr>
        <p:spPr>
          <a:xfrm>
            <a:off x="10028903" y="5167510"/>
            <a:ext cx="226142" cy="1329586"/>
          </a:xfrm>
          <a:prstGeom prst="up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06A06FD-7D46-47C9-C0B2-CBCE66F61BF0}"/>
              </a:ext>
            </a:extLst>
          </p:cNvPr>
          <p:cNvSpPr/>
          <p:nvPr/>
        </p:nvSpPr>
        <p:spPr>
          <a:xfrm rot="881136">
            <a:off x="7821362" y="4741050"/>
            <a:ext cx="2305665" cy="251381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69CEC467-9B70-33D2-A534-C33EEC3AE629}"/>
              </a:ext>
            </a:extLst>
          </p:cNvPr>
          <p:cNvSpPr/>
          <p:nvPr/>
        </p:nvSpPr>
        <p:spPr>
          <a:xfrm rot="1061283">
            <a:off x="7944464" y="3406663"/>
            <a:ext cx="235974" cy="1034845"/>
          </a:xfrm>
          <a:prstGeom prst="up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236E591-B38F-ACE6-62A1-6F41905D8C80}"/>
              </a:ext>
            </a:extLst>
          </p:cNvPr>
          <p:cNvSpPr/>
          <p:nvPr/>
        </p:nvSpPr>
        <p:spPr>
          <a:xfrm rot="984982">
            <a:off x="7783673" y="3458515"/>
            <a:ext cx="196645" cy="614418"/>
          </a:xfrm>
          <a:prstGeom prst="down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78675594-B808-2D4A-6138-56B2045FA1F5}"/>
              </a:ext>
            </a:extLst>
          </p:cNvPr>
          <p:cNvSpPr/>
          <p:nvPr/>
        </p:nvSpPr>
        <p:spPr>
          <a:xfrm rot="19501075">
            <a:off x="7396493" y="3469787"/>
            <a:ext cx="238856" cy="464216"/>
          </a:xfrm>
          <a:prstGeom prst="up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170B849D-39F7-63B9-8A2F-2D0407B5D644}"/>
              </a:ext>
            </a:extLst>
          </p:cNvPr>
          <p:cNvSpPr/>
          <p:nvPr/>
        </p:nvSpPr>
        <p:spPr>
          <a:xfrm>
            <a:off x="7159418" y="3298884"/>
            <a:ext cx="260054" cy="189959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1B351-6638-AD36-525C-5B44A85604BD}"/>
              </a:ext>
            </a:extLst>
          </p:cNvPr>
          <p:cNvSpPr/>
          <p:nvPr/>
        </p:nvSpPr>
        <p:spPr>
          <a:xfrm>
            <a:off x="7159418" y="3018862"/>
            <a:ext cx="1218277" cy="245807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DBD57C95-5AB5-7DCB-E827-37F3B3CDF76E}"/>
              </a:ext>
            </a:extLst>
          </p:cNvPr>
          <p:cNvSpPr/>
          <p:nvPr/>
        </p:nvSpPr>
        <p:spPr>
          <a:xfrm rot="1568566">
            <a:off x="4484094" y="2932208"/>
            <a:ext cx="171881" cy="379280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702EBF8F-7E8D-FC56-A9EB-EA9EA916C9CC}"/>
              </a:ext>
            </a:extLst>
          </p:cNvPr>
          <p:cNvSpPr/>
          <p:nvPr/>
        </p:nvSpPr>
        <p:spPr>
          <a:xfrm>
            <a:off x="4100569" y="2930013"/>
            <a:ext cx="1189185" cy="15833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D01077E-6F0B-1210-1D77-306008CD7C95}"/>
              </a:ext>
            </a:extLst>
          </p:cNvPr>
          <p:cNvSpPr/>
          <p:nvPr/>
        </p:nvSpPr>
        <p:spPr>
          <a:xfrm>
            <a:off x="4154849" y="3096922"/>
            <a:ext cx="658244" cy="158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E7B3A1F0-D7D9-FCB1-6B69-ED795FE1DE9A}"/>
              </a:ext>
            </a:extLst>
          </p:cNvPr>
          <p:cNvSpPr/>
          <p:nvPr/>
        </p:nvSpPr>
        <p:spPr>
          <a:xfrm rot="2690198">
            <a:off x="3703578" y="2418540"/>
            <a:ext cx="1055235" cy="218355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AFCE80C-0442-0F4D-1ED5-43C779B657BE}"/>
              </a:ext>
            </a:extLst>
          </p:cNvPr>
          <p:cNvSpPr/>
          <p:nvPr/>
        </p:nvSpPr>
        <p:spPr>
          <a:xfrm rot="2650491">
            <a:off x="3860921" y="2521630"/>
            <a:ext cx="1695344" cy="158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17C224F8-FEFE-F5D2-788E-EC810E990CA9}"/>
              </a:ext>
            </a:extLst>
          </p:cNvPr>
          <p:cNvSpPr/>
          <p:nvPr/>
        </p:nvSpPr>
        <p:spPr>
          <a:xfrm>
            <a:off x="5248366" y="2078280"/>
            <a:ext cx="180947" cy="898875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1D853C1-B79D-6E64-8F5B-0F75C0517869}"/>
              </a:ext>
            </a:extLst>
          </p:cNvPr>
          <p:cNvSpPr/>
          <p:nvPr/>
        </p:nvSpPr>
        <p:spPr>
          <a:xfrm rot="1053423">
            <a:off x="4471767" y="2053248"/>
            <a:ext cx="196801" cy="429071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65D5CDF1-DED0-5982-1B95-E3924664854E}"/>
              </a:ext>
            </a:extLst>
          </p:cNvPr>
          <p:cNvSpPr/>
          <p:nvPr/>
        </p:nvSpPr>
        <p:spPr>
          <a:xfrm>
            <a:off x="3657312" y="4552336"/>
            <a:ext cx="171880" cy="1944760"/>
          </a:xfrm>
          <a:prstGeom prst="up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772F43F-7D72-2B59-6414-C03B0F8FF254}"/>
              </a:ext>
            </a:extLst>
          </p:cNvPr>
          <p:cNvSpPr/>
          <p:nvPr/>
        </p:nvSpPr>
        <p:spPr>
          <a:xfrm rot="20224466">
            <a:off x="3506238" y="3941212"/>
            <a:ext cx="1922177" cy="158332"/>
          </a:xfrm>
          <a:prstGeom prst="right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FD1D741-4FA8-A09A-300B-6F0321B3A751}"/>
              </a:ext>
            </a:extLst>
          </p:cNvPr>
          <p:cNvSpPr/>
          <p:nvPr/>
        </p:nvSpPr>
        <p:spPr>
          <a:xfrm>
            <a:off x="5462840" y="3622287"/>
            <a:ext cx="727241" cy="128808"/>
          </a:xfrm>
          <a:prstGeom prst="right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6EE21EA0-0AD6-60C4-57E1-FD4D7BC73A2F}"/>
              </a:ext>
            </a:extLst>
          </p:cNvPr>
          <p:cNvSpPr/>
          <p:nvPr/>
        </p:nvSpPr>
        <p:spPr>
          <a:xfrm>
            <a:off x="5403115" y="3924085"/>
            <a:ext cx="786966" cy="145328"/>
          </a:xfrm>
          <a:prstGeom prst="left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5D3F461-6C9E-72C3-35FB-D7368599388C}"/>
              </a:ext>
            </a:extLst>
          </p:cNvPr>
          <p:cNvSpPr/>
          <p:nvPr/>
        </p:nvSpPr>
        <p:spPr>
          <a:xfrm rot="1562772">
            <a:off x="4909283" y="3986406"/>
            <a:ext cx="160012" cy="2006923"/>
          </a:xfrm>
          <a:prstGeom prst="down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BD1654C-F90E-06F6-52F4-D60F4827D13F}"/>
              </a:ext>
            </a:extLst>
          </p:cNvPr>
          <p:cNvSpPr/>
          <p:nvPr/>
        </p:nvSpPr>
        <p:spPr>
          <a:xfrm>
            <a:off x="3246679" y="4638019"/>
            <a:ext cx="3244645" cy="178124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CA0F67B0-157D-03B7-0932-F08B1943F5E8}"/>
              </a:ext>
            </a:extLst>
          </p:cNvPr>
          <p:cNvSpPr/>
          <p:nvPr/>
        </p:nvSpPr>
        <p:spPr>
          <a:xfrm rot="2405806">
            <a:off x="6728551" y="3884728"/>
            <a:ext cx="125579" cy="886924"/>
          </a:xfrm>
          <a:prstGeom prst="up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721F6C5A-DFF3-6AFC-2B21-36CFD75B2246}"/>
              </a:ext>
            </a:extLst>
          </p:cNvPr>
          <p:cNvSpPr/>
          <p:nvPr/>
        </p:nvSpPr>
        <p:spPr>
          <a:xfrm rot="18627123">
            <a:off x="6214179" y="4482656"/>
            <a:ext cx="1180442" cy="158228"/>
          </a:xfrm>
          <a:prstGeom prst="lef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BFF8C7E-0CD9-07F7-97B5-5FF747E1A121}"/>
              </a:ext>
            </a:extLst>
          </p:cNvPr>
          <p:cNvSpPr/>
          <p:nvPr/>
        </p:nvSpPr>
        <p:spPr>
          <a:xfrm rot="450235">
            <a:off x="6510973" y="5283434"/>
            <a:ext cx="4905324" cy="123456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768443D7-06CD-821A-F894-413F50E85CA5}"/>
              </a:ext>
            </a:extLst>
          </p:cNvPr>
          <p:cNvSpPr/>
          <p:nvPr/>
        </p:nvSpPr>
        <p:spPr>
          <a:xfrm>
            <a:off x="11413382" y="4355690"/>
            <a:ext cx="149353" cy="2141406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7E107355-3B4D-D848-8B83-9C77C2A725F2}"/>
              </a:ext>
            </a:extLst>
          </p:cNvPr>
          <p:cNvSpPr/>
          <p:nvPr/>
        </p:nvSpPr>
        <p:spPr>
          <a:xfrm rot="18812400">
            <a:off x="10961710" y="3473677"/>
            <a:ext cx="176693" cy="921686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ABF3EBAA-6FA5-F08C-1B2B-7BD1E7A083E9}"/>
              </a:ext>
            </a:extLst>
          </p:cNvPr>
          <p:cNvSpPr/>
          <p:nvPr/>
        </p:nvSpPr>
        <p:spPr>
          <a:xfrm rot="926212">
            <a:off x="9378436" y="3352625"/>
            <a:ext cx="1300933" cy="189959"/>
          </a:xfrm>
          <a:prstGeom prst="lef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18C40B38-DF13-C169-90F6-A4741AE06B79}"/>
              </a:ext>
            </a:extLst>
          </p:cNvPr>
          <p:cNvSpPr/>
          <p:nvPr/>
        </p:nvSpPr>
        <p:spPr>
          <a:xfrm>
            <a:off x="9399826" y="2279251"/>
            <a:ext cx="116616" cy="827691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9DB377-C388-8CDB-2C4F-DB09618A898E}"/>
              </a:ext>
            </a:extLst>
          </p:cNvPr>
          <p:cNvSpPr/>
          <p:nvPr/>
        </p:nvSpPr>
        <p:spPr>
          <a:xfrm rot="795082">
            <a:off x="9580908" y="2436942"/>
            <a:ext cx="1780822" cy="1332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47" name="Arrow: Left 46">
            <a:extLst>
              <a:ext uri="{FF2B5EF4-FFF2-40B4-BE49-F238E27FC236}">
                <a16:creationId xmlns:a16="http://schemas.microsoft.com/office/drawing/2014/main" id="{3B93EBE5-48C9-A409-7373-9E64AD623347}"/>
              </a:ext>
            </a:extLst>
          </p:cNvPr>
          <p:cNvSpPr/>
          <p:nvPr/>
        </p:nvSpPr>
        <p:spPr>
          <a:xfrm rot="714412">
            <a:off x="10526083" y="2716281"/>
            <a:ext cx="734713" cy="135940"/>
          </a:xfrm>
          <a:prstGeom prst="lef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09CE368F-DDC7-BCE7-6DF8-495172370379}"/>
              </a:ext>
            </a:extLst>
          </p:cNvPr>
          <p:cNvSpPr/>
          <p:nvPr/>
        </p:nvSpPr>
        <p:spPr>
          <a:xfrm>
            <a:off x="10471319" y="2832552"/>
            <a:ext cx="203460" cy="3581665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2FEBDDBF-2FC7-1AE7-21A9-63439522474A}"/>
              </a:ext>
            </a:extLst>
          </p:cNvPr>
          <p:cNvSpPr/>
          <p:nvPr/>
        </p:nvSpPr>
        <p:spPr>
          <a:xfrm>
            <a:off x="11649356" y="4550548"/>
            <a:ext cx="149353" cy="1946548"/>
          </a:xfrm>
          <a:prstGeom prst="upArrow">
            <a:avLst/>
          </a:prstGeom>
          <a:solidFill>
            <a:srgbClr val="E600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1" name="Arrow: Left 50">
            <a:extLst>
              <a:ext uri="{FF2B5EF4-FFF2-40B4-BE49-F238E27FC236}">
                <a16:creationId xmlns:a16="http://schemas.microsoft.com/office/drawing/2014/main" id="{192BD889-8B9A-BD9D-E405-91999D1C77B3}"/>
              </a:ext>
            </a:extLst>
          </p:cNvPr>
          <p:cNvSpPr/>
          <p:nvPr/>
        </p:nvSpPr>
        <p:spPr>
          <a:xfrm rot="2239397">
            <a:off x="7551058" y="3040809"/>
            <a:ext cx="4526469" cy="164099"/>
          </a:xfrm>
          <a:prstGeom prst="leftArrow">
            <a:avLst/>
          </a:prstGeom>
          <a:solidFill>
            <a:srgbClr val="E600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5270EEEB-6074-A95C-D195-EE733A58302B}"/>
              </a:ext>
            </a:extLst>
          </p:cNvPr>
          <p:cNvSpPr/>
          <p:nvPr/>
        </p:nvSpPr>
        <p:spPr>
          <a:xfrm rot="19846592">
            <a:off x="8287469" y="1852919"/>
            <a:ext cx="231701" cy="1714636"/>
          </a:xfrm>
          <a:prstGeom prst="downArrow">
            <a:avLst/>
          </a:prstGeom>
          <a:solidFill>
            <a:srgbClr val="E600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60B6B34-2696-A553-0FAA-138EF39AFE6E}"/>
              </a:ext>
            </a:extLst>
          </p:cNvPr>
          <p:cNvSpPr/>
          <p:nvPr/>
        </p:nvSpPr>
        <p:spPr>
          <a:xfrm>
            <a:off x="8887845" y="3350342"/>
            <a:ext cx="1094699" cy="214265"/>
          </a:xfrm>
          <a:prstGeom prst="rightArrow">
            <a:avLst/>
          </a:prstGeom>
          <a:solidFill>
            <a:srgbClr val="E600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6E3A762B-2FCD-DC67-77AE-000437BD8C06}"/>
              </a:ext>
            </a:extLst>
          </p:cNvPr>
          <p:cNvSpPr/>
          <p:nvPr/>
        </p:nvSpPr>
        <p:spPr>
          <a:xfrm rot="20029084">
            <a:off x="10391007" y="3408323"/>
            <a:ext cx="214699" cy="2484772"/>
          </a:xfrm>
          <a:prstGeom prst="downArrow">
            <a:avLst/>
          </a:prstGeom>
          <a:solidFill>
            <a:srgbClr val="E600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04E3C01-87A1-C8D9-3042-236E6F425640}"/>
              </a:ext>
            </a:extLst>
          </p:cNvPr>
          <p:cNvSpPr/>
          <p:nvPr/>
        </p:nvSpPr>
        <p:spPr>
          <a:xfrm>
            <a:off x="698090" y="1685385"/>
            <a:ext cx="314633" cy="2830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A11EB4-9CE6-504D-E057-4DD5510AA96C}"/>
              </a:ext>
            </a:extLst>
          </p:cNvPr>
          <p:cNvSpPr txBox="1"/>
          <p:nvPr/>
        </p:nvSpPr>
        <p:spPr>
          <a:xfrm>
            <a:off x="1170039" y="1685385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0991B6-E15C-305A-8071-8B0F2B6EDD75}"/>
              </a:ext>
            </a:extLst>
          </p:cNvPr>
          <p:cNvSpPr/>
          <p:nvPr/>
        </p:nvSpPr>
        <p:spPr>
          <a:xfrm>
            <a:off x="693801" y="2204850"/>
            <a:ext cx="314633" cy="28309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DED9FA-8293-242B-D53D-2CD53B6C257B}"/>
              </a:ext>
            </a:extLst>
          </p:cNvPr>
          <p:cNvSpPr txBox="1"/>
          <p:nvPr/>
        </p:nvSpPr>
        <p:spPr>
          <a:xfrm>
            <a:off x="1165750" y="2204850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9F4019-02EE-A28B-4724-5AA2EF27AF72}"/>
              </a:ext>
            </a:extLst>
          </p:cNvPr>
          <p:cNvSpPr/>
          <p:nvPr/>
        </p:nvSpPr>
        <p:spPr>
          <a:xfrm>
            <a:off x="703350" y="2724315"/>
            <a:ext cx="314633" cy="283093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EFB3E0-88BC-5A93-0FB3-95D9956C2E78}"/>
              </a:ext>
            </a:extLst>
          </p:cNvPr>
          <p:cNvSpPr txBox="1"/>
          <p:nvPr/>
        </p:nvSpPr>
        <p:spPr>
          <a:xfrm>
            <a:off x="1175299" y="2724315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42770FD-2272-AF40-D37F-DF2A4AA5A1B5}"/>
              </a:ext>
            </a:extLst>
          </p:cNvPr>
          <p:cNvSpPr/>
          <p:nvPr/>
        </p:nvSpPr>
        <p:spPr>
          <a:xfrm>
            <a:off x="703350" y="3236069"/>
            <a:ext cx="314633" cy="283093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77B4FE-A5E1-F7BA-3C85-77C696BA1E85}"/>
              </a:ext>
            </a:extLst>
          </p:cNvPr>
          <p:cNvSpPr txBox="1"/>
          <p:nvPr/>
        </p:nvSpPr>
        <p:spPr>
          <a:xfrm>
            <a:off x="1175299" y="3236069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5E6312-F26D-8DD7-20B6-C2BE90ACFB08}"/>
              </a:ext>
            </a:extLst>
          </p:cNvPr>
          <p:cNvSpPr/>
          <p:nvPr/>
        </p:nvSpPr>
        <p:spPr>
          <a:xfrm>
            <a:off x="703350" y="3757942"/>
            <a:ext cx="314633" cy="28309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376921-D6A5-9BE9-D325-16B54921470A}"/>
              </a:ext>
            </a:extLst>
          </p:cNvPr>
          <p:cNvSpPr txBox="1"/>
          <p:nvPr/>
        </p:nvSpPr>
        <p:spPr>
          <a:xfrm>
            <a:off x="1175299" y="3757942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A68014-2A74-2587-3550-B7BF82E12176}"/>
              </a:ext>
            </a:extLst>
          </p:cNvPr>
          <p:cNvSpPr/>
          <p:nvPr/>
        </p:nvSpPr>
        <p:spPr>
          <a:xfrm>
            <a:off x="693801" y="4275909"/>
            <a:ext cx="314633" cy="283093"/>
          </a:xfrm>
          <a:prstGeom prst="rect">
            <a:avLst/>
          </a:prstGeom>
          <a:solidFill>
            <a:srgbClr val="1A00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194FBC-127C-6012-2879-9E24220A6FFB}"/>
              </a:ext>
            </a:extLst>
          </p:cNvPr>
          <p:cNvSpPr txBox="1"/>
          <p:nvPr/>
        </p:nvSpPr>
        <p:spPr>
          <a:xfrm>
            <a:off x="1165750" y="4275909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D474B3-6EA6-5B39-CDF4-4EDD87FA524A}"/>
              </a:ext>
            </a:extLst>
          </p:cNvPr>
          <p:cNvSpPr/>
          <p:nvPr/>
        </p:nvSpPr>
        <p:spPr>
          <a:xfrm>
            <a:off x="693801" y="4798178"/>
            <a:ext cx="314633" cy="283093"/>
          </a:xfrm>
          <a:prstGeom prst="rect">
            <a:avLst/>
          </a:prstGeom>
          <a:solidFill>
            <a:srgbClr val="E600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A46D02-B695-F4F0-B20A-1BB5580A8DFF}"/>
              </a:ext>
            </a:extLst>
          </p:cNvPr>
          <p:cNvSpPr txBox="1"/>
          <p:nvPr/>
        </p:nvSpPr>
        <p:spPr>
          <a:xfrm>
            <a:off x="1165750" y="4798178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6A032-4B8E-8081-F19F-93454B98B2A3}"/>
              </a:ext>
            </a:extLst>
          </p:cNvPr>
          <p:cNvSpPr/>
          <p:nvPr/>
        </p:nvSpPr>
        <p:spPr>
          <a:xfrm>
            <a:off x="693801" y="5319423"/>
            <a:ext cx="314633" cy="28309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7CE7F9-14F7-08F8-D0B2-1BE87710093C}"/>
              </a:ext>
            </a:extLst>
          </p:cNvPr>
          <p:cNvSpPr txBox="1"/>
          <p:nvPr/>
        </p:nvSpPr>
        <p:spPr>
          <a:xfrm>
            <a:off x="1165750" y="5319423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7</a:t>
            </a:r>
          </a:p>
        </p:txBody>
      </p:sp>
    </p:spTree>
    <p:extLst>
      <p:ext uri="{BB962C8B-B14F-4D97-AF65-F5344CB8AC3E}">
        <p14:creationId xmlns:p14="http://schemas.microsoft.com/office/powerpoint/2010/main" val="3724177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D34DD-659D-07B7-0755-76B4E2D41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9973-65E7-1E47-1EDF-6CE9027A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Mission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8FA0-943C-F378-7AA7-BCEC0FCF6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sz="2200"/>
              <a:t>Run 0</a:t>
            </a:r>
          </a:p>
          <a:p>
            <a:pPr lvl="1"/>
            <a:r>
              <a:rPr lang="en-US" sz="1800"/>
              <a:t>start on left side</a:t>
            </a:r>
          </a:p>
          <a:p>
            <a:pPr lvl="1"/>
            <a:r>
              <a:rPr lang="en-US" sz="1800"/>
              <a:t>knock debris out of way</a:t>
            </a:r>
          </a:p>
          <a:p>
            <a:pPr lvl="1"/>
            <a:r>
              <a:rPr lang="en-US" sz="1800"/>
              <a:t>flip coral reef</a:t>
            </a:r>
          </a:p>
          <a:p>
            <a:pPr lvl="1"/>
            <a:r>
              <a:rPr lang="en-US" sz="1800"/>
              <a:t>Return to left side</a:t>
            </a:r>
          </a:p>
          <a:p>
            <a:r>
              <a:rPr lang="en-US" sz="2200"/>
              <a:t>Run 1</a:t>
            </a:r>
          </a:p>
          <a:p>
            <a:pPr lvl="1"/>
            <a:r>
              <a:rPr lang="en-US" sz="1800"/>
              <a:t>Slanted attachment to release Marcus Bartholomew The Third Jr. (shark) and flip coral buds up.</a:t>
            </a:r>
          </a:p>
          <a:p>
            <a:pPr lvl="1"/>
            <a:r>
              <a:rPr lang="en-US" sz="1800"/>
              <a:t>Remove and deliver diver.</a:t>
            </a:r>
          </a:p>
          <a:p>
            <a:r>
              <a:rPr lang="en-US" sz="2200"/>
              <a:t>Run 2</a:t>
            </a:r>
          </a:p>
          <a:p>
            <a:pPr lvl="1"/>
            <a:r>
              <a:rPr lang="en-US" sz="1800"/>
              <a:t>slanted attachment to raise mast and remove chest</a:t>
            </a:r>
          </a:p>
          <a:p>
            <a:r>
              <a:rPr lang="en-US" sz="2200"/>
              <a:t>Run 3</a:t>
            </a:r>
          </a:p>
          <a:p>
            <a:pPr lvl="1"/>
            <a:r>
              <a:rPr lang="en-US" sz="1800"/>
              <a:t>start on left side</a:t>
            </a:r>
          </a:p>
          <a:p>
            <a:pPr lvl="1"/>
            <a:r>
              <a:rPr lang="en-US" sz="1800"/>
              <a:t>deliver Marcus</a:t>
            </a:r>
          </a:p>
          <a:p>
            <a:pPr lvl="1"/>
            <a:r>
              <a:rPr lang="en-US" sz="1800"/>
              <a:t>remove trident top, maybe bottom</a:t>
            </a:r>
          </a:p>
          <a:p>
            <a:pPr lvl="1"/>
            <a:r>
              <a:rPr lang="en-US" sz="1800"/>
              <a:t>do crabs</a:t>
            </a:r>
          </a:p>
          <a:p>
            <a:pPr lvl="1"/>
            <a:r>
              <a:rPr lang="en-US" sz="1800"/>
              <a:t>Release Squidward</a:t>
            </a:r>
          </a:p>
          <a:p>
            <a:pPr lvl="1"/>
            <a:r>
              <a:rPr lang="en-US" sz="1800"/>
              <a:t>end on right side</a:t>
            </a:r>
          </a:p>
          <a:p>
            <a:r>
              <a:rPr lang="en-US" sz="2200"/>
              <a:t>Run 4</a:t>
            </a:r>
          </a:p>
          <a:p>
            <a:pPr lvl="1"/>
            <a:r>
              <a:rPr lang="en-US" sz="1800"/>
              <a:t>do boat mission</a:t>
            </a:r>
          </a:p>
          <a:p>
            <a:pPr lvl="1"/>
            <a:r>
              <a:rPr lang="en-US" sz="1800"/>
              <a:t>do sonar mission</a:t>
            </a:r>
          </a:p>
          <a:p>
            <a:pPr lvl="1"/>
            <a:r>
              <a:rPr lang="en-US" sz="1800"/>
              <a:t>remove kelp sample from stand</a:t>
            </a:r>
          </a:p>
          <a:p>
            <a:r>
              <a:rPr lang="en-US" sz="2200"/>
              <a:t>Run 5</a:t>
            </a:r>
          </a:p>
          <a:p>
            <a:pPr lvl="1"/>
            <a:r>
              <a:rPr lang="en-US" sz="1800"/>
              <a:t>carry Squidward</a:t>
            </a:r>
          </a:p>
          <a:p>
            <a:pPr lvl="1"/>
            <a:r>
              <a:rPr lang="en-US" sz="1800"/>
              <a:t>do anglerfish</a:t>
            </a:r>
          </a:p>
          <a:p>
            <a:pPr lvl="1"/>
            <a:r>
              <a:rPr lang="en-US" sz="1800"/>
              <a:t>grab seabed sample</a:t>
            </a:r>
          </a:p>
          <a:p>
            <a:pPr lvl="1"/>
            <a:r>
              <a:rPr lang="en-US" sz="1800"/>
              <a:t>Send over submersible</a:t>
            </a:r>
          </a:p>
          <a:p>
            <a:pPr lvl="1"/>
            <a:r>
              <a:rPr lang="en-US" sz="1800"/>
              <a:t>drop Squidward off at his area.</a:t>
            </a:r>
          </a:p>
          <a:p>
            <a:pPr lvl="1"/>
            <a:r>
              <a:rPr lang="en-US" sz="1800"/>
              <a:t>don’t return home</a:t>
            </a:r>
          </a:p>
          <a:p>
            <a:pPr lvl="1"/>
            <a:r>
              <a:rPr lang="en-US" sz="1800"/>
              <a:t>Play celebration!</a:t>
            </a:r>
          </a:p>
          <a:p>
            <a:pPr lvl="1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36283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B5DBB-8D39-39AF-5DDB-5CE3BE5AA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34FE-F48D-611F-B26E-FFEA063E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Mission Strategy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91FBC-6034-880F-E430-DAECC6778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16983" r="12010" b="5254"/>
          <a:stretch/>
        </p:blipFill>
        <p:spPr>
          <a:xfrm>
            <a:off x="3246679" y="1378725"/>
            <a:ext cx="8713076" cy="5283308"/>
          </a:xfr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755EECF3-7686-09EE-A67F-7E2F6E9C7519}"/>
              </a:ext>
            </a:extLst>
          </p:cNvPr>
          <p:cNvSpPr/>
          <p:nvPr/>
        </p:nvSpPr>
        <p:spPr>
          <a:xfrm rot="745186">
            <a:off x="4837471" y="1936955"/>
            <a:ext cx="206477" cy="4591664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72FF0848-1575-861E-24DC-4EABF41C7E8F}"/>
              </a:ext>
            </a:extLst>
          </p:cNvPr>
          <p:cNvSpPr/>
          <p:nvPr/>
        </p:nvSpPr>
        <p:spPr>
          <a:xfrm rot="11567731">
            <a:off x="4989871" y="2089355"/>
            <a:ext cx="206477" cy="4591664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A5D0DFD-393E-F28B-D443-6C4CEA7E962C}"/>
              </a:ext>
            </a:extLst>
          </p:cNvPr>
          <p:cNvSpPr/>
          <p:nvPr/>
        </p:nvSpPr>
        <p:spPr>
          <a:xfrm>
            <a:off x="10028903" y="5167510"/>
            <a:ext cx="226142" cy="1329586"/>
          </a:xfrm>
          <a:prstGeom prst="up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38A7D94-F80C-80D1-58A9-F487BE14CD03}"/>
              </a:ext>
            </a:extLst>
          </p:cNvPr>
          <p:cNvSpPr/>
          <p:nvPr/>
        </p:nvSpPr>
        <p:spPr>
          <a:xfrm rot="2212453">
            <a:off x="6913939" y="4148961"/>
            <a:ext cx="3360060" cy="221779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FBD0205-902D-DAC9-FA8A-ECF0E828783E}"/>
              </a:ext>
            </a:extLst>
          </p:cNvPr>
          <p:cNvSpPr/>
          <p:nvPr/>
        </p:nvSpPr>
        <p:spPr>
          <a:xfrm rot="1218989">
            <a:off x="7184008" y="1967164"/>
            <a:ext cx="818739" cy="226768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C2A6C70-8138-CC2C-75E8-30131805275A}"/>
              </a:ext>
            </a:extLst>
          </p:cNvPr>
          <p:cNvSpPr/>
          <p:nvPr/>
        </p:nvSpPr>
        <p:spPr>
          <a:xfrm rot="1568566">
            <a:off x="4484094" y="2932208"/>
            <a:ext cx="171881" cy="379280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9C20425D-D40A-6B2E-C3AF-DE08C70FCE88}"/>
              </a:ext>
            </a:extLst>
          </p:cNvPr>
          <p:cNvSpPr/>
          <p:nvPr/>
        </p:nvSpPr>
        <p:spPr>
          <a:xfrm>
            <a:off x="4100569" y="2930013"/>
            <a:ext cx="1189185" cy="15833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9190735-5FEA-C05E-3EB5-46C189756D91}"/>
              </a:ext>
            </a:extLst>
          </p:cNvPr>
          <p:cNvSpPr/>
          <p:nvPr/>
        </p:nvSpPr>
        <p:spPr>
          <a:xfrm>
            <a:off x="4154849" y="3096922"/>
            <a:ext cx="658244" cy="158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909B16F6-6184-A2B0-840D-88A3A844284D}"/>
              </a:ext>
            </a:extLst>
          </p:cNvPr>
          <p:cNvSpPr/>
          <p:nvPr/>
        </p:nvSpPr>
        <p:spPr>
          <a:xfrm rot="2690198">
            <a:off x="3703578" y="2418540"/>
            <a:ext cx="1055235" cy="218355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089B3B1-B79D-6EB1-0E32-74EFC4509295}"/>
              </a:ext>
            </a:extLst>
          </p:cNvPr>
          <p:cNvSpPr/>
          <p:nvPr/>
        </p:nvSpPr>
        <p:spPr>
          <a:xfrm rot="2650491">
            <a:off x="3860921" y="2521630"/>
            <a:ext cx="1695344" cy="158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3BFCBB23-7E84-4A3D-397A-57ADD6CC065D}"/>
              </a:ext>
            </a:extLst>
          </p:cNvPr>
          <p:cNvSpPr/>
          <p:nvPr/>
        </p:nvSpPr>
        <p:spPr>
          <a:xfrm>
            <a:off x="5248366" y="2078280"/>
            <a:ext cx="180947" cy="898875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61FA4CF-66A7-ACB5-F2C6-5FB71FFAE853}"/>
              </a:ext>
            </a:extLst>
          </p:cNvPr>
          <p:cNvSpPr/>
          <p:nvPr/>
        </p:nvSpPr>
        <p:spPr>
          <a:xfrm rot="1053423">
            <a:off x="4471767" y="2053248"/>
            <a:ext cx="196801" cy="429071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6DE77624-6F16-ABB6-81F8-BDE3FEFC318E}"/>
              </a:ext>
            </a:extLst>
          </p:cNvPr>
          <p:cNvSpPr/>
          <p:nvPr/>
        </p:nvSpPr>
        <p:spPr>
          <a:xfrm>
            <a:off x="3657312" y="4552336"/>
            <a:ext cx="171880" cy="1944760"/>
          </a:xfrm>
          <a:prstGeom prst="up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8C25ACB-D338-8522-D577-C2EB3D616443}"/>
              </a:ext>
            </a:extLst>
          </p:cNvPr>
          <p:cNvSpPr/>
          <p:nvPr/>
        </p:nvSpPr>
        <p:spPr>
          <a:xfrm rot="20224466">
            <a:off x="3506238" y="3941212"/>
            <a:ext cx="1922177" cy="158332"/>
          </a:xfrm>
          <a:prstGeom prst="right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C082607-EB23-D6E6-E690-8CC53D553135}"/>
              </a:ext>
            </a:extLst>
          </p:cNvPr>
          <p:cNvSpPr/>
          <p:nvPr/>
        </p:nvSpPr>
        <p:spPr>
          <a:xfrm>
            <a:off x="5462840" y="3622287"/>
            <a:ext cx="727241" cy="128808"/>
          </a:xfrm>
          <a:prstGeom prst="right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5FE242BA-D10E-B289-BD35-054AF5BB0546}"/>
              </a:ext>
            </a:extLst>
          </p:cNvPr>
          <p:cNvSpPr/>
          <p:nvPr/>
        </p:nvSpPr>
        <p:spPr>
          <a:xfrm>
            <a:off x="5403115" y="3924085"/>
            <a:ext cx="786966" cy="145328"/>
          </a:xfrm>
          <a:prstGeom prst="left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8B74392A-9327-F9F5-5897-5DF054F7AD0D}"/>
              </a:ext>
            </a:extLst>
          </p:cNvPr>
          <p:cNvSpPr/>
          <p:nvPr/>
        </p:nvSpPr>
        <p:spPr>
          <a:xfrm rot="1562772">
            <a:off x="4909283" y="3986406"/>
            <a:ext cx="160012" cy="2006923"/>
          </a:xfrm>
          <a:prstGeom prst="downArrow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02F8E15-F369-7066-902B-A5AB6DEAA48E}"/>
              </a:ext>
            </a:extLst>
          </p:cNvPr>
          <p:cNvSpPr/>
          <p:nvPr/>
        </p:nvSpPr>
        <p:spPr>
          <a:xfrm>
            <a:off x="3246679" y="4638019"/>
            <a:ext cx="3244645" cy="178124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07172F96-3963-85A6-FD60-5F56AB7CF60F}"/>
              </a:ext>
            </a:extLst>
          </p:cNvPr>
          <p:cNvSpPr/>
          <p:nvPr/>
        </p:nvSpPr>
        <p:spPr>
          <a:xfrm rot="2405806">
            <a:off x="6728551" y="3884728"/>
            <a:ext cx="125579" cy="886924"/>
          </a:xfrm>
          <a:prstGeom prst="up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266B496B-0AA0-DEAE-83DA-57B482B5EAC3}"/>
              </a:ext>
            </a:extLst>
          </p:cNvPr>
          <p:cNvSpPr/>
          <p:nvPr/>
        </p:nvSpPr>
        <p:spPr>
          <a:xfrm rot="18627123">
            <a:off x="6214179" y="4482656"/>
            <a:ext cx="1180442" cy="158228"/>
          </a:xfrm>
          <a:prstGeom prst="lef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FA6712A-380A-05B4-17C0-A087CF221CDE}"/>
              </a:ext>
            </a:extLst>
          </p:cNvPr>
          <p:cNvSpPr/>
          <p:nvPr/>
        </p:nvSpPr>
        <p:spPr>
          <a:xfrm>
            <a:off x="7247544" y="5516203"/>
            <a:ext cx="837744" cy="189959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D1AE8400-24F9-DCA8-5C09-DE9066E9D26B}"/>
              </a:ext>
            </a:extLst>
          </p:cNvPr>
          <p:cNvSpPr/>
          <p:nvPr/>
        </p:nvSpPr>
        <p:spPr>
          <a:xfrm>
            <a:off x="11413382" y="4355690"/>
            <a:ext cx="149353" cy="2141406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EA39969C-CFC5-FFA6-0641-E4F80C214298}"/>
              </a:ext>
            </a:extLst>
          </p:cNvPr>
          <p:cNvSpPr/>
          <p:nvPr/>
        </p:nvSpPr>
        <p:spPr>
          <a:xfrm rot="18812400">
            <a:off x="10961710" y="3473677"/>
            <a:ext cx="176693" cy="921686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651F5D77-C0CF-D4B8-AEF3-527622B654CD}"/>
              </a:ext>
            </a:extLst>
          </p:cNvPr>
          <p:cNvSpPr/>
          <p:nvPr/>
        </p:nvSpPr>
        <p:spPr>
          <a:xfrm rot="926212">
            <a:off x="9378436" y="3352625"/>
            <a:ext cx="1300933" cy="189959"/>
          </a:xfrm>
          <a:prstGeom prst="lef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83B23AF1-791A-9107-F337-29581ECCAAAF}"/>
              </a:ext>
            </a:extLst>
          </p:cNvPr>
          <p:cNvSpPr/>
          <p:nvPr/>
        </p:nvSpPr>
        <p:spPr>
          <a:xfrm>
            <a:off x="9399826" y="2279251"/>
            <a:ext cx="116616" cy="827691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9E02309-09A1-2FDC-5DDE-035FA75343BB}"/>
              </a:ext>
            </a:extLst>
          </p:cNvPr>
          <p:cNvSpPr/>
          <p:nvPr/>
        </p:nvSpPr>
        <p:spPr>
          <a:xfrm rot="795082">
            <a:off x="9580908" y="2436942"/>
            <a:ext cx="1780822" cy="1332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47" name="Arrow: Left 46">
            <a:extLst>
              <a:ext uri="{FF2B5EF4-FFF2-40B4-BE49-F238E27FC236}">
                <a16:creationId xmlns:a16="http://schemas.microsoft.com/office/drawing/2014/main" id="{67AE17EA-A1D9-C698-812C-C49579CD6DF9}"/>
              </a:ext>
            </a:extLst>
          </p:cNvPr>
          <p:cNvSpPr/>
          <p:nvPr/>
        </p:nvSpPr>
        <p:spPr>
          <a:xfrm rot="714412">
            <a:off x="10526083" y="2716281"/>
            <a:ext cx="734713" cy="135940"/>
          </a:xfrm>
          <a:prstGeom prst="lef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CF180566-46B0-41C1-900B-AFC9858F06ED}"/>
              </a:ext>
            </a:extLst>
          </p:cNvPr>
          <p:cNvSpPr/>
          <p:nvPr/>
        </p:nvSpPr>
        <p:spPr>
          <a:xfrm>
            <a:off x="10471319" y="2832552"/>
            <a:ext cx="203460" cy="3581665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444B01-5E55-D1E9-F7DE-63244EC5D5D7}"/>
              </a:ext>
            </a:extLst>
          </p:cNvPr>
          <p:cNvSpPr/>
          <p:nvPr/>
        </p:nvSpPr>
        <p:spPr>
          <a:xfrm>
            <a:off x="698090" y="1685385"/>
            <a:ext cx="314633" cy="2830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AD2BC2-E330-97EA-6487-A035D0BAE517}"/>
              </a:ext>
            </a:extLst>
          </p:cNvPr>
          <p:cNvSpPr txBox="1"/>
          <p:nvPr/>
        </p:nvSpPr>
        <p:spPr>
          <a:xfrm>
            <a:off x="1170039" y="1685385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74F85F-9780-86C0-BFC6-A789C3F5B7D7}"/>
              </a:ext>
            </a:extLst>
          </p:cNvPr>
          <p:cNvSpPr/>
          <p:nvPr/>
        </p:nvSpPr>
        <p:spPr>
          <a:xfrm>
            <a:off x="693801" y="2204850"/>
            <a:ext cx="314633" cy="28309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88A087-E41C-7617-1EFA-EC34EAF8A5BC}"/>
              </a:ext>
            </a:extLst>
          </p:cNvPr>
          <p:cNvSpPr txBox="1"/>
          <p:nvPr/>
        </p:nvSpPr>
        <p:spPr>
          <a:xfrm>
            <a:off x="1165750" y="2204850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BE1C948-F9FD-5080-C637-D5CCC4B80851}"/>
              </a:ext>
            </a:extLst>
          </p:cNvPr>
          <p:cNvSpPr/>
          <p:nvPr/>
        </p:nvSpPr>
        <p:spPr>
          <a:xfrm>
            <a:off x="703350" y="2724315"/>
            <a:ext cx="314633" cy="283093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8A37EE-EDA0-D8C3-EA30-03B3E04AF320}"/>
              </a:ext>
            </a:extLst>
          </p:cNvPr>
          <p:cNvSpPr txBox="1"/>
          <p:nvPr/>
        </p:nvSpPr>
        <p:spPr>
          <a:xfrm>
            <a:off x="1175299" y="2724315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06B9C-AD81-390B-B929-6A26EDF8A2FD}"/>
              </a:ext>
            </a:extLst>
          </p:cNvPr>
          <p:cNvSpPr/>
          <p:nvPr/>
        </p:nvSpPr>
        <p:spPr>
          <a:xfrm>
            <a:off x="703350" y="3236069"/>
            <a:ext cx="314633" cy="283093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0276B8-C269-E118-25A2-E3EC8371FCAA}"/>
              </a:ext>
            </a:extLst>
          </p:cNvPr>
          <p:cNvSpPr txBox="1"/>
          <p:nvPr/>
        </p:nvSpPr>
        <p:spPr>
          <a:xfrm>
            <a:off x="1175299" y="3236069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8FF6E4-70C8-39CE-23DF-E3DA616D7A53}"/>
              </a:ext>
            </a:extLst>
          </p:cNvPr>
          <p:cNvSpPr/>
          <p:nvPr/>
        </p:nvSpPr>
        <p:spPr>
          <a:xfrm>
            <a:off x="703350" y="3757942"/>
            <a:ext cx="314633" cy="283093"/>
          </a:xfrm>
          <a:prstGeom prst="rect">
            <a:avLst/>
          </a:prstGeom>
          <a:solidFill>
            <a:srgbClr val="1A00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5B53E0-753A-CD71-7236-F38011A403DE}"/>
              </a:ext>
            </a:extLst>
          </p:cNvPr>
          <p:cNvSpPr txBox="1"/>
          <p:nvPr/>
        </p:nvSpPr>
        <p:spPr>
          <a:xfrm>
            <a:off x="1175299" y="3757942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AA6A9A-1D9E-081F-6774-032826E9297D}"/>
              </a:ext>
            </a:extLst>
          </p:cNvPr>
          <p:cNvSpPr/>
          <p:nvPr/>
        </p:nvSpPr>
        <p:spPr>
          <a:xfrm>
            <a:off x="693801" y="4275909"/>
            <a:ext cx="314633" cy="28309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4DA98C-C521-126D-BA40-E45ACF2E75FE}"/>
              </a:ext>
            </a:extLst>
          </p:cNvPr>
          <p:cNvSpPr txBox="1"/>
          <p:nvPr/>
        </p:nvSpPr>
        <p:spPr>
          <a:xfrm>
            <a:off x="1165750" y="4275909"/>
            <a:ext cx="178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Run 5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C4F7B09-54FF-ABDB-EF4A-CE2F7FA67AAE}"/>
              </a:ext>
            </a:extLst>
          </p:cNvPr>
          <p:cNvSpPr/>
          <p:nvPr/>
        </p:nvSpPr>
        <p:spPr>
          <a:xfrm rot="2595561">
            <a:off x="6490799" y="5206207"/>
            <a:ext cx="837744" cy="189959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4537646-177C-F09A-BE98-944ED6165835}"/>
              </a:ext>
            </a:extLst>
          </p:cNvPr>
          <p:cNvSpPr/>
          <p:nvPr/>
        </p:nvSpPr>
        <p:spPr>
          <a:xfrm>
            <a:off x="7429777" y="5316435"/>
            <a:ext cx="598330" cy="189959"/>
          </a:xfrm>
          <a:prstGeom prst="lef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BAC9711-240B-F7AD-5D1A-03BA7BBE28E1}"/>
              </a:ext>
            </a:extLst>
          </p:cNvPr>
          <p:cNvSpPr/>
          <p:nvPr/>
        </p:nvSpPr>
        <p:spPr>
          <a:xfrm rot="20794668">
            <a:off x="7448580" y="5045162"/>
            <a:ext cx="1286701" cy="19122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8655702-3B4E-FA98-4A91-AEE9CA12B4EA}"/>
              </a:ext>
            </a:extLst>
          </p:cNvPr>
          <p:cNvSpPr/>
          <p:nvPr/>
        </p:nvSpPr>
        <p:spPr>
          <a:xfrm rot="860830">
            <a:off x="8764947" y="5111487"/>
            <a:ext cx="1740252" cy="204806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3047208-427F-3536-4BC4-C7906AA52F14}"/>
              </a:ext>
            </a:extLst>
          </p:cNvPr>
          <p:cNvSpPr/>
          <p:nvPr/>
        </p:nvSpPr>
        <p:spPr>
          <a:xfrm rot="19129407">
            <a:off x="9971373" y="3981345"/>
            <a:ext cx="172002" cy="1470689"/>
          </a:xfrm>
          <a:prstGeom prst="up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D19A82F-4453-18F6-10E2-76FD4D836DE6}"/>
              </a:ext>
            </a:extLst>
          </p:cNvPr>
          <p:cNvSpPr/>
          <p:nvPr/>
        </p:nvSpPr>
        <p:spPr>
          <a:xfrm rot="2974264">
            <a:off x="9413082" y="4916551"/>
            <a:ext cx="2406078" cy="231706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D690693E-928E-6681-DCCB-2B64D1B76E42}"/>
              </a:ext>
            </a:extLst>
          </p:cNvPr>
          <p:cNvSpPr/>
          <p:nvPr/>
        </p:nvSpPr>
        <p:spPr>
          <a:xfrm>
            <a:off x="7003160" y="1927790"/>
            <a:ext cx="162141" cy="1212054"/>
          </a:xfrm>
          <a:prstGeom prst="up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D616BDE7-09F2-342A-4C80-2443E81C8785}"/>
              </a:ext>
            </a:extLst>
          </p:cNvPr>
          <p:cNvSpPr/>
          <p:nvPr/>
        </p:nvSpPr>
        <p:spPr>
          <a:xfrm>
            <a:off x="8047233" y="1685385"/>
            <a:ext cx="171928" cy="438117"/>
          </a:xfrm>
          <a:prstGeom prst="up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3859266-FE60-2BEC-958A-DF1E06050292}"/>
              </a:ext>
            </a:extLst>
          </p:cNvPr>
          <p:cNvSpPr/>
          <p:nvPr/>
        </p:nvSpPr>
        <p:spPr>
          <a:xfrm>
            <a:off x="8243011" y="1718286"/>
            <a:ext cx="171928" cy="1421557"/>
          </a:xfrm>
          <a:prstGeom prst="down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08410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E2CE-B270-CDFC-9898-9F9EDBBA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worked on building and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2F0A5-3EA4-5D5D-4613-24B50F55F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/>
              <a:t>Run 1: Clear field, coral reef – Lucas</a:t>
            </a:r>
          </a:p>
          <a:p>
            <a:r>
              <a:rPr lang="en-US"/>
              <a:t>Run 2: Reef, Shark, Diver</a:t>
            </a:r>
          </a:p>
          <a:p>
            <a:pPr lvl="1"/>
            <a:r>
              <a:rPr lang="en-US"/>
              <a:t>Building: Nathaneal</a:t>
            </a:r>
          </a:p>
          <a:p>
            <a:pPr lvl="1"/>
            <a:r>
              <a:rPr lang="en-US"/>
              <a:t>Coding: Nathaneal, Lucas, Caleb</a:t>
            </a:r>
          </a:p>
          <a:p>
            <a:r>
              <a:rPr lang="en-US"/>
              <a:t>Run 3: Raise the Mast / Kraken</a:t>
            </a:r>
          </a:p>
          <a:p>
            <a:pPr lvl="1"/>
            <a:r>
              <a:rPr lang="en-US"/>
              <a:t>Building: </a:t>
            </a:r>
            <a:r>
              <a:rPr lang="en-US" err="1"/>
              <a:t>Phanaleah</a:t>
            </a:r>
            <a:r>
              <a:rPr lang="en-US"/>
              <a:t>, Payton, Weston</a:t>
            </a:r>
          </a:p>
          <a:p>
            <a:pPr lvl="1"/>
            <a:r>
              <a:rPr lang="en-US"/>
              <a:t>Coding: Nathaneal, Joeseph, Weston</a:t>
            </a:r>
          </a:p>
          <a:p>
            <a:r>
              <a:rPr lang="en-US"/>
              <a:t>Run 4: Cross field, trident, deliver Marcus – </a:t>
            </a:r>
          </a:p>
          <a:p>
            <a:pPr lvl="1"/>
            <a:r>
              <a:rPr lang="en-US"/>
              <a:t>Building: Lucas</a:t>
            </a:r>
          </a:p>
          <a:p>
            <a:pPr lvl="1"/>
            <a:r>
              <a:rPr lang="en-US"/>
              <a:t>Coding: Lucas, Leo</a:t>
            </a:r>
          </a:p>
          <a:p>
            <a:r>
              <a:rPr lang="en-US"/>
              <a:t>Run 5: Unknown creature / squid</a:t>
            </a:r>
          </a:p>
          <a:p>
            <a:pPr lvl="1"/>
            <a:r>
              <a:rPr lang="en-US"/>
              <a:t>Natalia, Hely, Lesly, Payton, Lucas</a:t>
            </a:r>
          </a:p>
          <a:p>
            <a:r>
              <a:rPr lang="en-US"/>
              <a:t>Run 6: Shipping lanes and sonar – Lucas</a:t>
            </a:r>
          </a:p>
          <a:p>
            <a:r>
              <a:rPr lang="en-US"/>
              <a:t>Run 7: Send over submersible</a:t>
            </a:r>
          </a:p>
          <a:p>
            <a:pPr lvl="1"/>
            <a:r>
              <a:rPr lang="en-US"/>
              <a:t>Building - Lucas</a:t>
            </a:r>
          </a:p>
          <a:p>
            <a:pPr lvl="1"/>
            <a:r>
              <a:rPr lang="en-US"/>
              <a:t>Coding – </a:t>
            </a:r>
            <a:r>
              <a:rPr lang="en-US" err="1"/>
              <a:t>Phanaleah</a:t>
            </a:r>
            <a:r>
              <a:rPr lang="en-US"/>
              <a:t>, Lucas</a:t>
            </a:r>
          </a:p>
          <a:p>
            <a:r>
              <a:rPr lang="en-US"/>
              <a:t>Run 8: Angler fish, deliver squid</a:t>
            </a:r>
          </a:p>
          <a:p>
            <a:pPr lvl="1"/>
            <a:r>
              <a:rPr lang="en-US"/>
              <a:t>Building – Caleb, Lucas</a:t>
            </a:r>
          </a:p>
          <a:p>
            <a:pPr lvl="1"/>
            <a:r>
              <a:rPr lang="en-US"/>
              <a:t>Coding: Caleb, Lucas</a:t>
            </a:r>
          </a:p>
          <a:p>
            <a:r>
              <a:rPr lang="en-US"/>
              <a:t>Research vessel (abandoned)</a:t>
            </a:r>
          </a:p>
          <a:p>
            <a:pPr lvl="1"/>
            <a:r>
              <a:rPr lang="en-US"/>
              <a:t>Building: Paul, Leo, Nathaneal</a:t>
            </a:r>
          </a:p>
        </p:txBody>
      </p:sp>
    </p:spTree>
    <p:extLst>
      <p:ext uri="{BB962C8B-B14F-4D97-AF65-F5344CB8AC3E}">
        <p14:creationId xmlns:p14="http://schemas.microsoft.com/office/powerpoint/2010/main" val="2486279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AAA1-C5F8-A105-60EF-FE2802E1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 / advice for other teams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B43F4-3913-1249-3C0E-FEE020437D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/>
              <a:t>Easy points you can score today!</a:t>
            </a:r>
          </a:p>
          <a:p>
            <a:r>
              <a:rPr lang="en-US"/>
              <a:t>20 points – Unknown creature</a:t>
            </a:r>
          </a:p>
          <a:p>
            <a:pPr lvl="1"/>
            <a:r>
              <a:rPr lang="en-US"/>
              <a:t>Drive forward and then back</a:t>
            </a:r>
          </a:p>
          <a:p>
            <a:pPr lvl="1"/>
            <a:r>
              <a:rPr lang="en-US"/>
              <a:t>No attachment needed, flat front of robot helps</a:t>
            </a:r>
          </a:p>
          <a:p>
            <a:pPr lvl="1"/>
            <a:r>
              <a:rPr lang="en-US"/>
              <a:t>Drive forward for time, not distance to avoid getting stuck</a:t>
            </a:r>
          </a:p>
          <a:p>
            <a:r>
              <a:rPr lang="en-US"/>
              <a:t>30 points – Send over the submersible</a:t>
            </a:r>
          </a:p>
          <a:p>
            <a:pPr lvl="1"/>
            <a:r>
              <a:rPr lang="en-US"/>
              <a:t>Just bang into the vertical support to knock the flag down</a:t>
            </a:r>
          </a:p>
          <a:p>
            <a:pPr lvl="1"/>
            <a:r>
              <a:rPr lang="en-US"/>
              <a:t>This will work better if you make contact higher on the support</a:t>
            </a:r>
          </a:p>
          <a:p>
            <a:r>
              <a:rPr lang="en-US"/>
              <a:t>40 points – Coral buds and shark</a:t>
            </a:r>
          </a:p>
          <a:p>
            <a:pPr lvl="1"/>
            <a:r>
              <a:rPr lang="en-US"/>
              <a:t>Create a wall slanting up and away at the front of the robot</a:t>
            </a:r>
          </a:p>
          <a:p>
            <a:pPr lvl="1"/>
            <a:r>
              <a:rPr lang="en-US"/>
              <a:t>Drive into the coral nursery and shark mission models to activate them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452884-61FC-015E-0164-2D47F1AEF0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/>
              <a:t>Suggestions for next year</a:t>
            </a:r>
          </a:p>
          <a:p>
            <a:r>
              <a:rPr lang="en-US"/>
              <a:t>Try passive attachments, especially for things like levers that need to be pushed down or up</a:t>
            </a:r>
          </a:p>
          <a:p>
            <a:r>
              <a:rPr lang="en-US"/>
              <a:t>Test different robot bases</a:t>
            </a:r>
          </a:p>
          <a:p>
            <a:pPr lvl="1"/>
            <a:r>
              <a:rPr lang="en-US"/>
              <a:t>Check out </a:t>
            </a:r>
            <a:r>
              <a:rPr lang="en-US">
                <a:hlinkClick r:id="rId3"/>
              </a:rPr>
              <a:t>FLLTutorials.com</a:t>
            </a:r>
            <a:r>
              <a:rPr lang="en-US"/>
              <a:t> for some great designs to try</a:t>
            </a:r>
          </a:p>
          <a:p>
            <a:r>
              <a:rPr lang="en-US"/>
              <a:t>Use a robot with a flat back and line it up against the wall for launch</a:t>
            </a:r>
          </a:p>
          <a:p>
            <a:r>
              <a:rPr lang="en-US"/>
              <a:t>Consider using aligners for quicker and more accurate launch positioning</a:t>
            </a:r>
          </a:p>
          <a:p>
            <a:r>
              <a:rPr lang="en-US"/>
              <a:t>Consider using Python and </a:t>
            </a:r>
            <a:r>
              <a:rPr lang="en-US" err="1"/>
              <a:t>PyBricks</a:t>
            </a:r>
            <a:endParaRPr lang="en-US"/>
          </a:p>
          <a:p>
            <a:pPr lvl="1"/>
            <a:r>
              <a:rPr lang="en-US"/>
              <a:t>For guidance and examples, see</a:t>
            </a:r>
            <a:r>
              <a:rPr lang="en-US" b="0" i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en-US" b="0" i="0" u="sng">
                <a:effectLst/>
                <a:latin typeface="-apple-system"/>
                <a:hlinkClick r:id="rId4"/>
              </a:rPr>
              <a:t>https://github.com/FLL-Team-24277/FLL-Fall-2024-Submerged</a:t>
            </a:r>
            <a:endParaRPr lang="en-US"/>
          </a:p>
          <a:p>
            <a:r>
              <a:rPr lang="en-US"/>
              <a:t>Respect Marcus Bartholomew the Third Junior! OR ELSE…*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9C193-3835-7B9B-CD4E-B8616F247169}"/>
              </a:ext>
            </a:extLst>
          </p:cNvPr>
          <p:cNvSpPr txBox="1"/>
          <p:nvPr/>
        </p:nvSpPr>
        <p:spPr>
          <a:xfrm>
            <a:off x="6172200" y="5820617"/>
            <a:ext cx="3578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*For legal reasons this is NOT a threat. We are not responsible for shark related threats. If you feel threatened by a shark, call the national shark threat hotline at 321-867-5309.</a:t>
            </a:r>
          </a:p>
        </p:txBody>
      </p:sp>
    </p:spTree>
    <p:extLst>
      <p:ext uri="{BB962C8B-B14F-4D97-AF65-F5344CB8AC3E}">
        <p14:creationId xmlns:p14="http://schemas.microsoft.com/office/powerpoint/2010/main" val="3818783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E183-A339-7D9C-4E0A-4D8ABC86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Messages From Our Sponsors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D32080-9353-BE3A-0E0D-6370A7B3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55" y="1493888"/>
            <a:ext cx="2296870" cy="51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5F345-9EF0-33CB-7122-51E2ECCA8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413" y="1493888"/>
            <a:ext cx="2296870" cy="5167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C4B528-5860-AB64-ACAE-87E9CC21A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871" y="1493888"/>
            <a:ext cx="2296870" cy="5167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E4D24-4420-BBA9-647B-43657F1B7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329" y="1373893"/>
            <a:ext cx="2242039" cy="2989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DE7186-EF61-0837-25F8-D314E25579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703"/>
          <a:stretch/>
        </p:blipFill>
        <p:spPr>
          <a:xfrm>
            <a:off x="7400329" y="4046483"/>
            <a:ext cx="2242038" cy="2614717"/>
          </a:xfrm>
          <a:prstGeom prst="rect">
            <a:avLst/>
          </a:prstGeom>
        </p:spPr>
      </p:pic>
      <p:pic>
        <p:nvPicPr>
          <p:cNvPr id="3080" name="Picture 8" descr="Ram">
            <a:extLst>
              <a:ext uri="{FF2B5EF4-FFF2-40B4-BE49-F238E27FC236}">
                <a16:creationId xmlns:a16="http://schemas.microsoft.com/office/drawing/2014/main" id="{993D508E-4DB4-8520-D5A4-1912881B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55" y="1493888"/>
            <a:ext cx="2296584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799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0AFD4-BDAB-8640-3FC3-66F8DB4B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ECCB-B4A1-EDBE-A34E-8EFB59273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Messages From Our Sponsors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3CD36-40F7-F017-D680-177592E0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" y="1543196"/>
            <a:ext cx="2296870" cy="516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46EF2B-1361-3708-ADD7-51EE9EE5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937" y="1543196"/>
            <a:ext cx="2296871" cy="5167313"/>
          </a:xfrm>
          <a:prstGeom prst="rect">
            <a:avLst/>
          </a:prstGeom>
        </p:spPr>
      </p:pic>
      <p:pic>
        <p:nvPicPr>
          <p:cNvPr id="4098" name="Picture 2" descr="Skywalking Class">
            <a:extLst>
              <a:ext uri="{FF2B5EF4-FFF2-40B4-BE49-F238E27FC236}">
                <a16:creationId xmlns:a16="http://schemas.microsoft.com/office/drawing/2014/main" id="{D31C74FA-B2CE-F38C-39A8-C728F7ABD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22" y="1543198"/>
            <a:ext cx="2296584" cy="516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windows">
            <a:extLst>
              <a:ext uri="{FF2B5EF4-FFF2-40B4-BE49-F238E27FC236}">
                <a16:creationId xmlns:a16="http://schemas.microsoft.com/office/drawing/2014/main" id="{25CC2E27-9D35-C0D2-6DC7-4042AB5C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833" y="1543197"/>
            <a:ext cx="2296584" cy="516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6951A-3FDB-F72D-DBD3-902E4F07A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045" y="1543198"/>
            <a:ext cx="2296872" cy="51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64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E307CD-47FF-D67E-F98E-AACFF3C5D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D365545-7C14-D447-B378-15BFF1295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B200B99-96F7-9F19-3EB8-CBB18F4D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End!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Link would win!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AB9F08-903A-4E26-4F31-3F723BE6A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48C7C2-14E9-BDD5-3DDD-999414EF4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4525B1-BE3D-112A-E9D1-867FD1DE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84C3E5-7776-3FCC-6EE0-9DA964EB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5069C2-AD0E-53EA-8895-104F970D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5D98CC-D9A6-1E24-7F97-35E8DC99D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white toy airplane in the water&#10;&#10;AI-generated content may be incorrect.">
            <a:extLst>
              <a:ext uri="{FF2B5EF4-FFF2-40B4-BE49-F238E27FC236}">
                <a16:creationId xmlns:a16="http://schemas.microsoft.com/office/drawing/2014/main" id="{220DE851-7DC0-1E83-BC02-1C34F2129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r="-1" b="-1"/>
          <a:stretch/>
        </p:blipFill>
        <p:spPr>
          <a:xfrm>
            <a:off x="5949301" y="666728"/>
            <a:ext cx="5482382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5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1D74-71AA-463C-C1BA-C973955C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C853-BDA1-CDB4-88CD-B90915DF9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Electrolysis is using electricity to separate Hydrogen and Oxygen in water</a:t>
            </a:r>
          </a:p>
          <a:p>
            <a:pPr lvl="1"/>
            <a:r>
              <a:rPr lang="en-US">
                <a:hlinkClick r:id="rId2"/>
              </a:rPr>
              <a:t>https://www.chemistrylearner.com/electrolysis-of-water.html</a:t>
            </a:r>
            <a:endParaRPr lang="en-US"/>
          </a:p>
          <a:p>
            <a:r>
              <a:rPr lang="en-US"/>
              <a:t>Submarines use electrolysis to generate Oxygen for breathing</a:t>
            </a:r>
          </a:p>
          <a:p>
            <a:pPr lvl="1"/>
            <a:r>
              <a:rPr lang="en-US">
                <a:hlinkClick r:id="rId3"/>
              </a:rPr>
              <a:t>https://www.collinsaerospace.com/what-we-do/industries/military-and-defense/submarines-and-surface-ships/submarine-life-support-and-atmospheric-monitoring-technology</a:t>
            </a:r>
            <a:endParaRPr lang="en-US"/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1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FA49-9230-567E-54FF-4F5A6DCB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7D8A-4D8A-8991-0732-4F8A25D3A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SCUBA divers play a key role in ocean exploration, but they are limited by the amount of air in their tanks</a:t>
            </a:r>
          </a:p>
        </p:txBody>
      </p:sp>
    </p:spTree>
    <p:extLst>
      <p:ext uri="{BB962C8B-B14F-4D97-AF65-F5344CB8AC3E}">
        <p14:creationId xmlns:p14="http://schemas.microsoft.com/office/powerpoint/2010/main" val="86167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AECA-707B-634E-CED1-1292BEF1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D00D2-BABC-A6EC-9E4F-BB1760112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447" t="16015" r="33062" b="3793"/>
          <a:stretch/>
        </p:blipFill>
        <p:spPr>
          <a:xfrm>
            <a:off x="5328744" y="1597572"/>
            <a:ext cx="6558455" cy="447106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26CD16-007F-002D-C97E-384052D063BD}"/>
              </a:ext>
            </a:extLst>
          </p:cNvPr>
          <p:cNvSpPr txBox="1"/>
          <p:nvPr/>
        </p:nvSpPr>
        <p:spPr>
          <a:xfrm>
            <a:off x="756745" y="1690688"/>
            <a:ext cx="41200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Salt can be used to help electrolysis, but it generates unwanted side products</a:t>
            </a:r>
          </a:p>
          <a:p>
            <a:endParaRPr lang="en-US" sz="2800"/>
          </a:p>
          <a:p>
            <a:r>
              <a:rPr lang="en-US" sz="2800">
                <a:hlinkClick r:id="rId3"/>
              </a:rPr>
              <a:t>https://www.youtube.com/watch?v=T-OwWOYHhMI&amp;t=21s</a:t>
            </a:r>
            <a:endParaRPr lang="en-U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177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D777F-CAD4-943E-20F1-615D671E8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6AEC-2FDC-D559-7FEC-4AAFDA56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0345F-11E4-769B-90E2-1CD01FBE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9" t="17018" r="33534" b="1197"/>
          <a:stretch/>
        </p:blipFill>
        <p:spPr>
          <a:xfrm>
            <a:off x="5423734" y="1954923"/>
            <a:ext cx="6464780" cy="4537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0F606F-4F13-A6FA-A162-114206C86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1469" cy="4351338"/>
          </a:xfrm>
        </p:spPr>
        <p:txBody>
          <a:bodyPr/>
          <a:lstStyle/>
          <a:p>
            <a:r>
              <a:rPr lang="en-US" err="1"/>
              <a:t>Sulphuric</a:t>
            </a:r>
            <a:r>
              <a:rPr lang="en-US"/>
              <a:t> acid can be used instead of salt</a:t>
            </a:r>
          </a:p>
        </p:txBody>
      </p:sp>
    </p:spTree>
    <p:extLst>
      <p:ext uri="{BB962C8B-B14F-4D97-AF65-F5344CB8AC3E}">
        <p14:creationId xmlns:p14="http://schemas.microsoft.com/office/powerpoint/2010/main" val="83959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59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Innovation Project</vt:lpstr>
      <vt:lpstr>Research</vt:lpstr>
      <vt:lpstr>Project plan</vt:lpstr>
      <vt:lpstr>Project plan</vt:lpstr>
      <vt:lpstr>Identify Problem - Brainstorming</vt:lpstr>
      <vt:lpstr>Electrolysis</vt:lpstr>
      <vt:lpstr>Problem statement</vt:lpstr>
      <vt:lpstr>Further research</vt:lpstr>
      <vt:lpstr>Further research</vt:lpstr>
      <vt:lpstr>Initial Proposal: Electrolysis Suit</vt:lpstr>
      <vt:lpstr>Meeting with Chemistry Professor</vt:lpstr>
      <vt:lpstr>What we learned from Doctor Gambino</vt:lpstr>
      <vt:lpstr>What we learned from Doctor Gambino</vt:lpstr>
      <vt:lpstr>Updated Proposal – Phase 1</vt:lpstr>
      <vt:lpstr>Updated Proposal – Phase 2</vt:lpstr>
      <vt:lpstr>Met with Diving Instructor (Rick Carlton)</vt:lpstr>
      <vt:lpstr>Met with Diving Instructor (Rick Carlton)</vt:lpstr>
      <vt:lpstr>Updated Proposal</vt:lpstr>
      <vt:lpstr>Met with Shark Researcher (Valerie Hagan)</vt:lpstr>
      <vt:lpstr>Met with Shark Researcher (Valerie Hagan)</vt:lpstr>
      <vt:lpstr>Marcus Bartholomew the Third Junior</vt:lpstr>
      <vt:lpstr>Met with recreational diver/pastor (Ken Wetmore)</vt:lpstr>
      <vt:lpstr>Met with ocean researcher/diver (Stephen Arrington) </vt:lpstr>
      <vt:lpstr>Q &amp; A</vt:lpstr>
      <vt:lpstr>Robot Design</vt:lpstr>
      <vt:lpstr>Last Year</vt:lpstr>
      <vt:lpstr>This Year…</vt:lpstr>
      <vt:lpstr>Robot bases from FLLTutorials.com</vt:lpstr>
      <vt:lpstr>More Robot Bases</vt:lpstr>
      <vt:lpstr>Brainstorming for robot base testing</vt:lpstr>
      <vt:lpstr>Robot base testing</vt:lpstr>
      <vt:lpstr>Testing results</vt:lpstr>
      <vt:lpstr>Mission analysis</vt:lpstr>
      <vt:lpstr>Mission Analysis</vt:lpstr>
      <vt:lpstr>Attachment Prototyping</vt:lpstr>
      <vt:lpstr>Attachment Prototyping – One Way Door</vt:lpstr>
      <vt:lpstr>Attachment Development: Raise the Mast and Kraken’s Treasure</vt:lpstr>
      <vt:lpstr>Attachment Development: Raise the Mast and Kraken’s Treasure</vt:lpstr>
      <vt:lpstr>Attachment Development: Raise the Mast and Kraken’s Treasure</vt:lpstr>
      <vt:lpstr>Attachment Development: Raise the Mast and Kraken’s Treasure</vt:lpstr>
      <vt:lpstr>Attachment Development: Raise the Mast and Kraken’s Treasure</vt:lpstr>
      <vt:lpstr>Programming – Gyro Turns in Spike Prime (Scratch)</vt:lpstr>
      <vt:lpstr>Programming – Gyro Turns With Python and PyBricks</vt:lpstr>
      <vt:lpstr>Advantages of Python</vt:lpstr>
      <vt:lpstr>Coding Resources</vt:lpstr>
      <vt:lpstr>Mission code: Board Crossing+</vt:lpstr>
      <vt:lpstr>Mission code: Board Crossing+</vt:lpstr>
      <vt:lpstr>Mission Strategy</vt:lpstr>
      <vt:lpstr>Original Mission Strategy</vt:lpstr>
      <vt:lpstr>Original Mission Strategy</vt:lpstr>
      <vt:lpstr>Qualifier Mission Strategy</vt:lpstr>
      <vt:lpstr>Qualifier Mission Strategy</vt:lpstr>
      <vt:lpstr>Current Mission Strategy</vt:lpstr>
      <vt:lpstr>Current Mission Strategy</vt:lpstr>
      <vt:lpstr>Who worked on building and coding</vt:lpstr>
      <vt:lpstr>Lessons learned / advice for other teams</vt:lpstr>
      <vt:lpstr>Messages From Our Sponsors</vt:lpstr>
      <vt:lpstr>Messages From Our Sponsors</vt:lpstr>
      <vt:lpstr>The End! And Link would win!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Plaisted</dc:creator>
  <cp:revision>1</cp:revision>
  <cp:lastPrinted>2025-03-29T21:18:33Z</cp:lastPrinted>
  <dcterms:created xsi:type="dcterms:W3CDTF">2025-03-25T01:49:20Z</dcterms:created>
  <dcterms:modified xsi:type="dcterms:W3CDTF">2025-05-10T22:58:29Z</dcterms:modified>
</cp:coreProperties>
</file>